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53.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 id="2147483703" r:id="rId5"/>
  </p:sldMasterIdLst>
  <p:notesMasterIdLst>
    <p:notesMasterId r:id="rId35"/>
  </p:notesMasterIdLst>
  <p:sldIdLst>
    <p:sldId id="256" r:id="rId6"/>
    <p:sldId id="369" r:id="rId7"/>
    <p:sldId id="257" r:id="rId8"/>
    <p:sldId id="260" r:id="rId9"/>
    <p:sldId id="259" r:id="rId10"/>
    <p:sldId id="2051" r:id="rId11"/>
    <p:sldId id="262" r:id="rId12"/>
    <p:sldId id="2053" r:id="rId13"/>
    <p:sldId id="2055" r:id="rId14"/>
    <p:sldId id="2056" r:id="rId15"/>
    <p:sldId id="2057" r:id="rId16"/>
    <p:sldId id="2058" r:id="rId17"/>
    <p:sldId id="2054" r:id="rId18"/>
    <p:sldId id="2059" r:id="rId19"/>
    <p:sldId id="2063" r:id="rId20"/>
    <p:sldId id="2066" r:id="rId21"/>
    <p:sldId id="2060" r:id="rId22"/>
    <p:sldId id="2061" r:id="rId23"/>
    <p:sldId id="2062" r:id="rId24"/>
    <p:sldId id="2064" r:id="rId25"/>
    <p:sldId id="2065" r:id="rId26"/>
    <p:sldId id="2067" r:id="rId27"/>
    <p:sldId id="367" r:id="rId28"/>
    <p:sldId id="364" r:id="rId29"/>
    <p:sldId id="368" r:id="rId30"/>
    <p:sldId id="283" r:id="rId31"/>
    <p:sldId id="354" r:id="rId32"/>
    <p:sldId id="360" r:id="rId33"/>
    <p:sldId id="36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287A"/>
    <a:srgbClr val="E797E9"/>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21" d="100"/>
          <a:sy n="121" d="100"/>
        </p:scale>
        <p:origin x="13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DRY, Razwan" userId="b15fb786-aa40-47f5-bd75-407255ab3e76" providerId="ADAL" clId="{37082646-3C4F-4FBB-A8D3-4FE1AE71BAF7}"/>
    <pc:docChg chg="custSel modSld">
      <pc:chgData name="CHOUDRY, Razwan" userId="b15fb786-aa40-47f5-bd75-407255ab3e76" providerId="ADAL" clId="{37082646-3C4F-4FBB-A8D3-4FE1AE71BAF7}" dt="2019-09-10T12:32:13.534" v="781" actId="20577"/>
      <pc:docMkLst>
        <pc:docMk/>
      </pc:docMkLst>
      <pc:sldChg chg="modSp">
        <pc:chgData name="CHOUDRY, Razwan" userId="b15fb786-aa40-47f5-bd75-407255ab3e76" providerId="ADAL" clId="{37082646-3C4F-4FBB-A8D3-4FE1AE71BAF7}" dt="2019-09-10T12:32:13.534" v="781" actId="20577"/>
        <pc:sldMkLst>
          <pc:docMk/>
          <pc:sldMk cId="2984791658" sldId="360"/>
        </pc:sldMkLst>
        <pc:spChg chg="mod">
          <ac:chgData name="CHOUDRY, Razwan" userId="b15fb786-aa40-47f5-bd75-407255ab3e76" providerId="ADAL" clId="{37082646-3C4F-4FBB-A8D3-4FE1AE71BAF7}" dt="2019-09-10T12:32:13.534" v="781" actId="20577"/>
          <ac:spMkLst>
            <pc:docMk/>
            <pc:sldMk cId="2984791658" sldId="360"/>
            <ac:spMk id="3" creationId="{45CB0D70-DB63-4ACE-9051-E6A7D5A448F5}"/>
          </ac:spMkLst>
        </pc:spChg>
      </pc:sldChg>
      <pc:sldChg chg="modSp">
        <pc:chgData name="CHOUDRY, Razwan" userId="b15fb786-aa40-47f5-bd75-407255ab3e76" providerId="ADAL" clId="{37082646-3C4F-4FBB-A8D3-4FE1AE71BAF7}" dt="2019-09-10T12:16:59.710" v="109" actId="20577"/>
        <pc:sldMkLst>
          <pc:docMk/>
          <pc:sldMk cId="1196717468" sldId="364"/>
        </pc:sldMkLst>
        <pc:graphicFrameChg chg="modGraphic">
          <ac:chgData name="CHOUDRY, Razwan" userId="b15fb786-aa40-47f5-bd75-407255ab3e76" providerId="ADAL" clId="{37082646-3C4F-4FBB-A8D3-4FE1AE71BAF7}" dt="2019-09-10T12:16:59.710" v="109" actId="20577"/>
          <ac:graphicFrameMkLst>
            <pc:docMk/>
            <pc:sldMk cId="1196717468" sldId="364"/>
            <ac:graphicFrameMk id="4" creationId="{F46D4055-6B9F-49E8-8F01-FD87FB1A5A73}"/>
          </ac:graphicFrameMkLst>
        </pc:graphicFrameChg>
      </pc:sldChg>
      <pc:sldChg chg="modSp">
        <pc:chgData name="CHOUDRY, Razwan" userId="b15fb786-aa40-47f5-bd75-407255ab3e76" providerId="ADAL" clId="{37082646-3C4F-4FBB-A8D3-4FE1AE71BAF7}" dt="2019-09-10T12:23:52.492" v="517" actId="20577"/>
        <pc:sldMkLst>
          <pc:docMk/>
          <pc:sldMk cId="1788957120" sldId="365"/>
        </pc:sldMkLst>
        <pc:graphicFrameChg chg="modGraphic">
          <ac:chgData name="CHOUDRY, Razwan" userId="b15fb786-aa40-47f5-bd75-407255ab3e76" providerId="ADAL" clId="{37082646-3C4F-4FBB-A8D3-4FE1AE71BAF7}" dt="2019-09-10T12:23:52.492" v="517" actId="20577"/>
          <ac:graphicFrameMkLst>
            <pc:docMk/>
            <pc:sldMk cId="1788957120" sldId="365"/>
            <ac:graphicFrameMk id="4" creationId="{F46D4055-6B9F-49E8-8F01-FD87FB1A5A73}"/>
          </ac:graphicFrameMkLst>
        </pc:graphicFrameChg>
      </pc:sldChg>
      <pc:sldChg chg="modSp">
        <pc:chgData name="CHOUDRY, Razwan" userId="b15fb786-aa40-47f5-bd75-407255ab3e76" providerId="ADAL" clId="{37082646-3C4F-4FBB-A8D3-4FE1AE71BAF7}" dt="2019-09-10T12:25:41.301" v="619" actId="20577"/>
        <pc:sldMkLst>
          <pc:docMk/>
          <pc:sldMk cId="2333383553" sldId="366"/>
        </pc:sldMkLst>
        <pc:graphicFrameChg chg="modGraphic">
          <ac:chgData name="CHOUDRY, Razwan" userId="b15fb786-aa40-47f5-bd75-407255ab3e76" providerId="ADAL" clId="{37082646-3C4F-4FBB-A8D3-4FE1AE71BAF7}" dt="2019-09-10T12:25:41.301" v="619" actId="20577"/>
          <ac:graphicFrameMkLst>
            <pc:docMk/>
            <pc:sldMk cId="2333383553" sldId="366"/>
            <ac:graphicFrameMk id="4" creationId="{F46D4055-6B9F-49E8-8F01-FD87FB1A5A73}"/>
          </ac:graphicFrameMkLst>
        </pc:graphicFrameChg>
      </pc:sldChg>
    </pc:docChg>
  </pc:docChgLst>
  <pc:docChgLst>
    <pc:chgData name="Yaniv Arditi" userId="3f2e099a-1b13-4201-a587-4f7fbeae6bd5" providerId="ADAL" clId="{30CF9A72-6050-42AD-BAE1-B4D1053B8E80}"/>
    <pc:docChg chg="undo custSel addSld delSld modSld sldOrd">
      <pc:chgData name="Yaniv Arditi" userId="3f2e099a-1b13-4201-a587-4f7fbeae6bd5" providerId="ADAL" clId="{30CF9A72-6050-42AD-BAE1-B4D1053B8E80}" dt="2019-11-14T13:12:47.647" v="141" actId="20577"/>
      <pc:docMkLst>
        <pc:docMk/>
      </pc:docMkLst>
      <pc:sldChg chg="del">
        <pc:chgData name="Yaniv Arditi" userId="3f2e099a-1b13-4201-a587-4f7fbeae6bd5" providerId="ADAL" clId="{30CF9A72-6050-42AD-BAE1-B4D1053B8E80}" dt="2019-11-14T10:26:22.644" v="7"/>
        <pc:sldMkLst>
          <pc:docMk/>
          <pc:sldMk cId="2159322932" sldId="256"/>
        </pc:sldMkLst>
      </pc:sldChg>
      <pc:sldChg chg="addSp delSp modSp">
        <pc:chgData name="Yaniv Arditi" userId="3f2e099a-1b13-4201-a587-4f7fbeae6bd5" providerId="ADAL" clId="{30CF9A72-6050-42AD-BAE1-B4D1053B8E80}" dt="2019-11-14T13:12:47.647" v="141" actId="20577"/>
        <pc:sldMkLst>
          <pc:docMk/>
          <pc:sldMk cId="2365102612" sldId="257"/>
        </pc:sldMkLst>
        <pc:spChg chg="del">
          <ac:chgData name="Yaniv Arditi" userId="3f2e099a-1b13-4201-a587-4f7fbeae6bd5" providerId="ADAL" clId="{30CF9A72-6050-42AD-BAE1-B4D1053B8E80}" dt="2019-11-14T10:30:33.167" v="23" actId="478"/>
          <ac:spMkLst>
            <pc:docMk/>
            <pc:sldMk cId="2365102612" sldId="257"/>
            <ac:spMk id="2" creationId="{0A54925A-4726-4F3F-8910-CC567B1581CF}"/>
          </ac:spMkLst>
        </pc:spChg>
        <pc:spChg chg="add mod">
          <ac:chgData name="Yaniv Arditi" userId="3f2e099a-1b13-4201-a587-4f7fbeae6bd5" providerId="ADAL" clId="{30CF9A72-6050-42AD-BAE1-B4D1053B8E80}" dt="2019-11-14T10:31:14.920" v="27"/>
          <ac:spMkLst>
            <pc:docMk/>
            <pc:sldMk cId="2365102612" sldId="257"/>
            <ac:spMk id="4" creationId="{7183B0EC-3BB7-49BF-9E1B-7C464D346A05}"/>
          </ac:spMkLst>
        </pc:spChg>
        <pc:graphicFrameChg chg="mod">
          <ac:chgData name="Yaniv Arditi" userId="3f2e099a-1b13-4201-a587-4f7fbeae6bd5" providerId="ADAL" clId="{30CF9A72-6050-42AD-BAE1-B4D1053B8E80}" dt="2019-11-14T13:12:47.647" v="141" actId="20577"/>
          <ac:graphicFrameMkLst>
            <pc:docMk/>
            <pc:sldMk cId="2365102612" sldId="257"/>
            <ac:graphicFrameMk id="6" creationId="{C0817880-0320-4BF0-8303-AA676C34F812}"/>
          </ac:graphicFrameMkLst>
        </pc:graphicFrameChg>
      </pc:sldChg>
      <pc:sldChg chg="modSp">
        <pc:chgData name="Yaniv Arditi" userId="3f2e099a-1b13-4201-a587-4f7fbeae6bd5" providerId="ADAL" clId="{30CF9A72-6050-42AD-BAE1-B4D1053B8E80}" dt="2019-11-14T10:31:33.094" v="33" actId="20577"/>
        <pc:sldMkLst>
          <pc:docMk/>
          <pc:sldMk cId="2534390969" sldId="260"/>
        </pc:sldMkLst>
        <pc:spChg chg="mod">
          <ac:chgData name="Yaniv Arditi" userId="3f2e099a-1b13-4201-a587-4f7fbeae6bd5" providerId="ADAL" clId="{30CF9A72-6050-42AD-BAE1-B4D1053B8E80}" dt="2019-11-14T10:31:33.094" v="33" actId="20577"/>
          <ac:spMkLst>
            <pc:docMk/>
            <pc:sldMk cId="2534390969" sldId="260"/>
            <ac:spMk id="2" creationId="{0A54925A-4726-4F3F-8910-CC567B1581CF}"/>
          </ac:spMkLst>
        </pc:spChg>
      </pc:sldChg>
      <pc:sldChg chg="addSp delSp modSp">
        <pc:chgData name="Yaniv Arditi" userId="3f2e099a-1b13-4201-a587-4f7fbeae6bd5" providerId="ADAL" clId="{30CF9A72-6050-42AD-BAE1-B4D1053B8E80}" dt="2019-11-14T10:51:09.062" v="131" actId="12100"/>
        <pc:sldMkLst>
          <pc:docMk/>
          <pc:sldMk cId="4030064768" sldId="262"/>
        </pc:sldMkLst>
        <pc:spChg chg="del">
          <ac:chgData name="Yaniv Arditi" userId="3f2e099a-1b13-4201-a587-4f7fbeae6bd5" providerId="ADAL" clId="{30CF9A72-6050-42AD-BAE1-B4D1053B8E80}" dt="2019-11-14T10:36:05.329" v="105"/>
          <ac:spMkLst>
            <pc:docMk/>
            <pc:sldMk cId="4030064768" sldId="262"/>
            <ac:spMk id="2" creationId="{0A54925A-4726-4F3F-8910-CC567B1581CF}"/>
          </ac:spMkLst>
        </pc:spChg>
        <pc:spChg chg="add del mod">
          <ac:chgData name="Yaniv Arditi" userId="3f2e099a-1b13-4201-a587-4f7fbeae6bd5" providerId="ADAL" clId="{30CF9A72-6050-42AD-BAE1-B4D1053B8E80}" dt="2019-11-14T10:36:06.118" v="106"/>
          <ac:spMkLst>
            <pc:docMk/>
            <pc:sldMk cId="4030064768" sldId="262"/>
            <ac:spMk id="5" creationId="{8ECD5A58-6534-43FE-87F6-34B33B21E73B}"/>
          </ac:spMkLst>
        </pc:spChg>
        <pc:spChg chg="add">
          <ac:chgData name="Yaniv Arditi" userId="3f2e099a-1b13-4201-a587-4f7fbeae6bd5" providerId="ADAL" clId="{30CF9A72-6050-42AD-BAE1-B4D1053B8E80}" dt="2019-11-14T10:36:06.118" v="106"/>
          <ac:spMkLst>
            <pc:docMk/>
            <pc:sldMk cId="4030064768" sldId="262"/>
            <ac:spMk id="6" creationId="{2D7F6380-9769-4A6E-9E3D-3A78FC6B7EF3}"/>
          </ac:spMkLst>
        </pc:spChg>
        <pc:graphicFrameChg chg="mod">
          <ac:chgData name="Yaniv Arditi" userId="3f2e099a-1b13-4201-a587-4f7fbeae6bd5" providerId="ADAL" clId="{30CF9A72-6050-42AD-BAE1-B4D1053B8E80}" dt="2019-11-14T10:51:09.062" v="131" actId="12100"/>
          <ac:graphicFrameMkLst>
            <pc:docMk/>
            <pc:sldMk cId="4030064768" sldId="262"/>
            <ac:graphicFrameMk id="4" creationId="{9452D35B-7119-47AF-9DB5-4D7A39E72773}"/>
          </ac:graphicFrameMkLst>
        </pc:graphicFrameChg>
      </pc:sldChg>
      <pc:sldChg chg="addSp delSp modSp">
        <pc:chgData name="Yaniv Arditi" userId="3f2e099a-1b13-4201-a587-4f7fbeae6bd5" providerId="ADAL" clId="{30CF9A72-6050-42AD-BAE1-B4D1053B8E80}" dt="2019-11-14T10:47:52.332" v="119" actId="12100"/>
        <pc:sldMkLst>
          <pc:docMk/>
          <pc:sldMk cId="3313203276" sldId="266"/>
        </pc:sldMkLst>
        <pc:spChg chg="del">
          <ac:chgData name="Yaniv Arditi" userId="3f2e099a-1b13-4201-a587-4f7fbeae6bd5" providerId="ADAL" clId="{30CF9A72-6050-42AD-BAE1-B4D1053B8E80}" dt="2019-11-14T10:35:54.379" v="102"/>
          <ac:spMkLst>
            <pc:docMk/>
            <pc:sldMk cId="3313203276" sldId="266"/>
            <ac:spMk id="2" creationId="{0A54925A-4726-4F3F-8910-CC567B1581CF}"/>
          </ac:spMkLst>
        </pc:spChg>
        <pc:spChg chg="add del mod">
          <ac:chgData name="Yaniv Arditi" userId="3f2e099a-1b13-4201-a587-4f7fbeae6bd5" providerId="ADAL" clId="{30CF9A72-6050-42AD-BAE1-B4D1053B8E80}" dt="2019-11-14T10:35:54.926" v="103"/>
          <ac:spMkLst>
            <pc:docMk/>
            <pc:sldMk cId="3313203276" sldId="266"/>
            <ac:spMk id="5" creationId="{C7C6265B-5E13-4B3D-A8C2-25DA85BA5C05}"/>
          </ac:spMkLst>
        </pc:spChg>
        <pc:spChg chg="add">
          <ac:chgData name="Yaniv Arditi" userId="3f2e099a-1b13-4201-a587-4f7fbeae6bd5" providerId="ADAL" clId="{30CF9A72-6050-42AD-BAE1-B4D1053B8E80}" dt="2019-11-14T10:35:54.926" v="103"/>
          <ac:spMkLst>
            <pc:docMk/>
            <pc:sldMk cId="3313203276" sldId="266"/>
            <ac:spMk id="6" creationId="{188649F2-903E-46F3-9177-7B078146A4B6}"/>
          </ac:spMkLst>
        </pc:spChg>
        <pc:graphicFrameChg chg="mod">
          <ac:chgData name="Yaniv Arditi" userId="3f2e099a-1b13-4201-a587-4f7fbeae6bd5" providerId="ADAL" clId="{30CF9A72-6050-42AD-BAE1-B4D1053B8E80}" dt="2019-11-14T10:47:52.332" v="119" actId="12100"/>
          <ac:graphicFrameMkLst>
            <pc:docMk/>
            <pc:sldMk cId="3313203276" sldId="266"/>
            <ac:graphicFrameMk id="4" creationId="{9452D35B-7119-47AF-9DB5-4D7A39E72773}"/>
          </ac:graphicFrameMkLst>
        </pc:graphicFrameChg>
      </pc:sldChg>
      <pc:sldChg chg="addSp delSp modSp">
        <pc:chgData name="Yaniv Arditi" userId="3f2e099a-1b13-4201-a587-4f7fbeae6bd5" providerId="ADAL" clId="{30CF9A72-6050-42AD-BAE1-B4D1053B8E80}" dt="2019-11-14T10:48:10.414" v="121" actId="12100"/>
        <pc:sldMkLst>
          <pc:docMk/>
          <pc:sldMk cId="3950183037" sldId="268"/>
        </pc:sldMkLst>
        <pc:spChg chg="del">
          <ac:chgData name="Yaniv Arditi" userId="3f2e099a-1b13-4201-a587-4f7fbeae6bd5" providerId="ADAL" clId="{30CF9A72-6050-42AD-BAE1-B4D1053B8E80}" dt="2019-11-14T10:35:41.748" v="98"/>
          <ac:spMkLst>
            <pc:docMk/>
            <pc:sldMk cId="3950183037" sldId="268"/>
            <ac:spMk id="2" creationId="{0A54925A-4726-4F3F-8910-CC567B1581CF}"/>
          </ac:spMkLst>
        </pc:spChg>
        <pc:spChg chg="add del mod">
          <ac:chgData name="Yaniv Arditi" userId="3f2e099a-1b13-4201-a587-4f7fbeae6bd5" providerId="ADAL" clId="{30CF9A72-6050-42AD-BAE1-B4D1053B8E80}" dt="2019-11-14T10:35:42.245" v="99"/>
          <ac:spMkLst>
            <pc:docMk/>
            <pc:sldMk cId="3950183037" sldId="268"/>
            <ac:spMk id="5" creationId="{7E43D66A-7F81-450A-8716-3FA6886D52B5}"/>
          </ac:spMkLst>
        </pc:spChg>
        <pc:spChg chg="add">
          <ac:chgData name="Yaniv Arditi" userId="3f2e099a-1b13-4201-a587-4f7fbeae6bd5" providerId="ADAL" clId="{30CF9A72-6050-42AD-BAE1-B4D1053B8E80}" dt="2019-11-14T10:35:42.245" v="99"/>
          <ac:spMkLst>
            <pc:docMk/>
            <pc:sldMk cId="3950183037" sldId="268"/>
            <ac:spMk id="6" creationId="{5F1233BA-1E98-48BD-81E0-CC3A4D31B487}"/>
          </ac:spMkLst>
        </pc:spChg>
        <pc:graphicFrameChg chg="mod">
          <ac:chgData name="Yaniv Arditi" userId="3f2e099a-1b13-4201-a587-4f7fbeae6bd5" providerId="ADAL" clId="{30CF9A72-6050-42AD-BAE1-B4D1053B8E80}" dt="2019-11-14T10:48:10.414" v="121" actId="12100"/>
          <ac:graphicFrameMkLst>
            <pc:docMk/>
            <pc:sldMk cId="3950183037" sldId="268"/>
            <ac:graphicFrameMk id="4" creationId="{9452D35B-7119-47AF-9DB5-4D7A39E72773}"/>
          </ac:graphicFrameMkLst>
        </pc:graphicFrameChg>
      </pc:sldChg>
      <pc:sldChg chg="addSp delSp modSp">
        <pc:chgData name="Yaniv Arditi" userId="3f2e099a-1b13-4201-a587-4f7fbeae6bd5" providerId="ADAL" clId="{30CF9A72-6050-42AD-BAE1-B4D1053B8E80}" dt="2019-11-14T10:48:18.769" v="123" actId="12100"/>
        <pc:sldMkLst>
          <pc:docMk/>
          <pc:sldMk cId="2621628371" sldId="269"/>
        </pc:sldMkLst>
        <pc:spChg chg="del">
          <ac:chgData name="Yaniv Arditi" userId="3f2e099a-1b13-4201-a587-4f7fbeae6bd5" providerId="ADAL" clId="{30CF9A72-6050-42AD-BAE1-B4D1053B8E80}" dt="2019-11-14T10:35:35.259" v="96"/>
          <ac:spMkLst>
            <pc:docMk/>
            <pc:sldMk cId="2621628371" sldId="269"/>
            <ac:spMk id="2" creationId="{0A54925A-4726-4F3F-8910-CC567B1581CF}"/>
          </ac:spMkLst>
        </pc:spChg>
        <pc:spChg chg="add del mod">
          <ac:chgData name="Yaniv Arditi" userId="3f2e099a-1b13-4201-a587-4f7fbeae6bd5" providerId="ADAL" clId="{30CF9A72-6050-42AD-BAE1-B4D1053B8E80}" dt="2019-11-14T10:35:35.819" v="97"/>
          <ac:spMkLst>
            <pc:docMk/>
            <pc:sldMk cId="2621628371" sldId="269"/>
            <ac:spMk id="5" creationId="{B1FC8229-0775-41A0-A12B-B73DD1CB3006}"/>
          </ac:spMkLst>
        </pc:spChg>
        <pc:spChg chg="add">
          <ac:chgData name="Yaniv Arditi" userId="3f2e099a-1b13-4201-a587-4f7fbeae6bd5" providerId="ADAL" clId="{30CF9A72-6050-42AD-BAE1-B4D1053B8E80}" dt="2019-11-14T10:35:35.819" v="97"/>
          <ac:spMkLst>
            <pc:docMk/>
            <pc:sldMk cId="2621628371" sldId="269"/>
            <ac:spMk id="6" creationId="{EF284EA6-9EC3-473B-8004-EE0AB475C5ED}"/>
          </ac:spMkLst>
        </pc:spChg>
        <pc:graphicFrameChg chg="mod">
          <ac:chgData name="Yaniv Arditi" userId="3f2e099a-1b13-4201-a587-4f7fbeae6bd5" providerId="ADAL" clId="{30CF9A72-6050-42AD-BAE1-B4D1053B8E80}" dt="2019-11-14T10:48:18.769" v="123" actId="12100"/>
          <ac:graphicFrameMkLst>
            <pc:docMk/>
            <pc:sldMk cId="2621628371" sldId="269"/>
            <ac:graphicFrameMk id="4" creationId="{9452D35B-7119-47AF-9DB5-4D7A39E72773}"/>
          </ac:graphicFrameMkLst>
        </pc:graphicFrameChg>
      </pc:sldChg>
      <pc:sldChg chg="addSp delSp modSp">
        <pc:chgData name="Yaniv Arditi" userId="3f2e099a-1b13-4201-a587-4f7fbeae6bd5" providerId="ADAL" clId="{30CF9A72-6050-42AD-BAE1-B4D1053B8E80}" dt="2019-11-14T10:48:26.996" v="124" actId="12100"/>
        <pc:sldMkLst>
          <pc:docMk/>
          <pc:sldMk cId="2689927904" sldId="270"/>
        </pc:sldMkLst>
        <pc:spChg chg="del">
          <ac:chgData name="Yaniv Arditi" userId="3f2e099a-1b13-4201-a587-4f7fbeae6bd5" providerId="ADAL" clId="{30CF9A72-6050-42AD-BAE1-B4D1053B8E80}" dt="2019-11-14T10:31:53.477" v="36" actId="478"/>
          <ac:spMkLst>
            <pc:docMk/>
            <pc:sldMk cId="2689927904" sldId="270"/>
            <ac:spMk id="2" creationId="{0A54925A-4726-4F3F-8910-CC567B1581CF}"/>
          </ac:spMkLst>
        </pc:spChg>
        <pc:spChg chg="mod">
          <ac:chgData name="Yaniv Arditi" userId="3f2e099a-1b13-4201-a587-4f7fbeae6bd5" providerId="ADAL" clId="{30CF9A72-6050-42AD-BAE1-B4D1053B8E80}" dt="2019-11-14T10:31:48.840" v="35"/>
          <ac:spMkLst>
            <pc:docMk/>
            <pc:sldMk cId="2689927904" sldId="270"/>
            <ac:spMk id="3" creationId="{41E3C0A0-1167-49A5-B3B6-1ABE1CECEE1B}"/>
          </ac:spMkLst>
        </pc:spChg>
        <pc:spChg chg="add mod">
          <ac:chgData name="Yaniv Arditi" userId="3f2e099a-1b13-4201-a587-4f7fbeae6bd5" providerId="ADAL" clId="{30CF9A72-6050-42AD-BAE1-B4D1053B8E80}" dt="2019-11-14T10:31:54.876" v="37"/>
          <ac:spMkLst>
            <pc:docMk/>
            <pc:sldMk cId="2689927904" sldId="270"/>
            <ac:spMk id="6" creationId="{A0D8D2D6-715C-4716-848D-C14D4B25D70E}"/>
          </ac:spMkLst>
        </pc:spChg>
        <pc:graphicFrameChg chg="mod">
          <ac:chgData name="Yaniv Arditi" userId="3f2e099a-1b13-4201-a587-4f7fbeae6bd5" providerId="ADAL" clId="{30CF9A72-6050-42AD-BAE1-B4D1053B8E80}" dt="2019-11-14T10:48:26.996" v="124" actId="12100"/>
          <ac:graphicFrameMkLst>
            <pc:docMk/>
            <pc:sldMk cId="2689927904" sldId="270"/>
            <ac:graphicFrameMk id="4" creationId="{9452D35B-7119-47AF-9DB5-4D7A39E72773}"/>
          </ac:graphicFrameMkLst>
        </pc:graphicFrameChg>
      </pc:sldChg>
      <pc:sldChg chg="addSp delSp modSp">
        <pc:chgData name="Yaniv Arditi" userId="3f2e099a-1b13-4201-a587-4f7fbeae6bd5" providerId="ADAL" clId="{30CF9A72-6050-42AD-BAE1-B4D1053B8E80}" dt="2019-11-14T10:48:35.777" v="125" actId="12100"/>
        <pc:sldMkLst>
          <pc:docMk/>
          <pc:sldMk cId="1354264612" sldId="271"/>
        </pc:sldMkLst>
        <pc:spChg chg="del">
          <ac:chgData name="Yaniv Arditi" userId="3f2e099a-1b13-4201-a587-4f7fbeae6bd5" providerId="ADAL" clId="{30CF9A72-6050-42AD-BAE1-B4D1053B8E80}" dt="2019-11-14T10:35:00.713" v="89"/>
          <ac:spMkLst>
            <pc:docMk/>
            <pc:sldMk cId="1354264612" sldId="271"/>
            <ac:spMk id="2" creationId="{0A54925A-4726-4F3F-8910-CC567B1581CF}"/>
          </ac:spMkLst>
        </pc:spChg>
        <pc:spChg chg="add del mod">
          <ac:chgData name="Yaniv Arditi" userId="3f2e099a-1b13-4201-a587-4f7fbeae6bd5" providerId="ADAL" clId="{30CF9A72-6050-42AD-BAE1-B4D1053B8E80}" dt="2019-11-14T10:35:02.325" v="91"/>
          <ac:spMkLst>
            <pc:docMk/>
            <pc:sldMk cId="1354264612" sldId="271"/>
            <ac:spMk id="5" creationId="{76E40720-0982-4FE6-8BA0-DDD87AAE08E9}"/>
          </ac:spMkLst>
        </pc:spChg>
        <pc:spChg chg="add del">
          <ac:chgData name="Yaniv Arditi" userId="3f2e099a-1b13-4201-a587-4f7fbeae6bd5" providerId="ADAL" clId="{30CF9A72-6050-42AD-BAE1-B4D1053B8E80}" dt="2019-11-14T10:35:08.290" v="92"/>
          <ac:spMkLst>
            <pc:docMk/>
            <pc:sldMk cId="1354264612" sldId="271"/>
            <ac:spMk id="6" creationId="{5B13EFFA-A82A-42E6-86F8-00FFC05B8FC6}"/>
          </ac:spMkLst>
        </pc:spChg>
        <pc:spChg chg="add">
          <ac:chgData name="Yaniv Arditi" userId="3f2e099a-1b13-4201-a587-4f7fbeae6bd5" providerId="ADAL" clId="{30CF9A72-6050-42AD-BAE1-B4D1053B8E80}" dt="2019-11-14T10:35:02.325" v="91"/>
          <ac:spMkLst>
            <pc:docMk/>
            <pc:sldMk cId="1354264612" sldId="271"/>
            <ac:spMk id="7" creationId="{9E23AD74-C945-49B1-BA4A-AA123F9FFA04}"/>
          </ac:spMkLst>
        </pc:spChg>
        <pc:graphicFrameChg chg="mod">
          <ac:chgData name="Yaniv Arditi" userId="3f2e099a-1b13-4201-a587-4f7fbeae6bd5" providerId="ADAL" clId="{30CF9A72-6050-42AD-BAE1-B4D1053B8E80}" dt="2019-11-14T10:48:35.777" v="125" actId="12100"/>
          <ac:graphicFrameMkLst>
            <pc:docMk/>
            <pc:sldMk cId="1354264612" sldId="271"/>
            <ac:graphicFrameMk id="4" creationId="{9452D35B-7119-47AF-9DB5-4D7A39E72773}"/>
          </ac:graphicFrameMkLst>
        </pc:graphicFrameChg>
      </pc:sldChg>
      <pc:sldChg chg="addSp delSp modSp">
        <pc:chgData name="Yaniv Arditi" userId="3f2e099a-1b13-4201-a587-4f7fbeae6bd5" providerId="ADAL" clId="{30CF9A72-6050-42AD-BAE1-B4D1053B8E80}" dt="2019-11-14T10:34:40.974" v="85" actId="1076"/>
        <pc:sldMkLst>
          <pc:docMk/>
          <pc:sldMk cId="903680852" sldId="273"/>
        </pc:sldMkLst>
        <pc:spChg chg="del">
          <ac:chgData name="Yaniv Arditi" userId="3f2e099a-1b13-4201-a587-4f7fbeae6bd5" providerId="ADAL" clId="{30CF9A72-6050-42AD-BAE1-B4D1053B8E80}" dt="2019-11-14T10:33:09.126" v="65"/>
          <ac:spMkLst>
            <pc:docMk/>
            <pc:sldMk cId="903680852" sldId="273"/>
            <ac:spMk id="2" creationId="{0A54925A-4726-4F3F-8910-CC567B1581CF}"/>
          </ac:spMkLst>
        </pc:spChg>
        <pc:spChg chg="add del mod">
          <ac:chgData name="Yaniv Arditi" userId="3f2e099a-1b13-4201-a587-4f7fbeae6bd5" providerId="ADAL" clId="{30CF9A72-6050-42AD-BAE1-B4D1053B8E80}" dt="2019-11-14T10:33:10.082" v="66"/>
          <ac:spMkLst>
            <pc:docMk/>
            <pc:sldMk cId="903680852" sldId="273"/>
            <ac:spMk id="5" creationId="{5B212D09-8FF4-4DFB-A1DC-8E86D76CCB5B}"/>
          </ac:spMkLst>
        </pc:spChg>
        <pc:spChg chg="add">
          <ac:chgData name="Yaniv Arditi" userId="3f2e099a-1b13-4201-a587-4f7fbeae6bd5" providerId="ADAL" clId="{30CF9A72-6050-42AD-BAE1-B4D1053B8E80}" dt="2019-11-14T10:33:10.082" v="66"/>
          <ac:spMkLst>
            <pc:docMk/>
            <pc:sldMk cId="903680852" sldId="273"/>
            <ac:spMk id="6" creationId="{37F75BEA-3096-42AD-9200-97073DF1DE15}"/>
          </ac:spMkLst>
        </pc:spChg>
        <pc:graphicFrameChg chg="mod">
          <ac:chgData name="Yaniv Arditi" userId="3f2e099a-1b13-4201-a587-4f7fbeae6bd5" providerId="ADAL" clId="{30CF9A72-6050-42AD-BAE1-B4D1053B8E80}" dt="2019-11-14T10:34:40.974" v="85" actId="1076"/>
          <ac:graphicFrameMkLst>
            <pc:docMk/>
            <pc:sldMk cId="903680852" sldId="273"/>
            <ac:graphicFrameMk id="4" creationId="{9452D35B-7119-47AF-9DB5-4D7A39E72773}"/>
          </ac:graphicFrameMkLst>
        </pc:graphicFrameChg>
      </pc:sldChg>
      <pc:sldChg chg="addSp delSp modSp">
        <pc:chgData name="Yaniv Arditi" userId="3f2e099a-1b13-4201-a587-4f7fbeae6bd5" providerId="ADAL" clId="{30CF9A72-6050-42AD-BAE1-B4D1053B8E80}" dt="2019-11-14T10:33:36.294" v="71" actId="1076"/>
        <pc:sldMkLst>
          <pc:docMk/>
          <pc:sldMk cId="1496414663" sldId="274"/>
        </pc:sldMkLst>
        <pc:spChg chg="add del">
          <ac:chgData name="Yaniv Arditi" userId="3f2e099a-1b13-4201-a587-4f7fbeae6bd5" providerId="ADAL" clId="{30CF9A72-6050-42AD-BAE1-B4D1053B8E80}" dt="2019-11-14T10:33:29.998" v="69" actId="478"/>
          <ac:spMkLst>
            <pc:docMk/>
            <pc:sldMk cId="1496414663" sldId="274"/>
            <ac:spMk id="2" creationId="{0A54925A-4726-4F3F-8910-CC567B1581CF}"/>
          </ac:spMkLst>
        </pc:spChg>
        <pc:spChg chg="add del mod">
          <ac:chgData name="Yaniv Arditi" userId="3f2e099a-1b13-4201-a587-4f7fbeae6bd5" providerId="ADAL" clId="{30CF9A72-6050-42AD-BAE1-B4D1053B8E80}" dt="2019-11-14T10:33:21.972" v="68"/>
          <ac:spMkLst>
            <pc:docMk/>
            <pc:sldMk cId="1496414663" sldId="274"/>
            <ac:spMk id="5" creationId="{B1313B41-9E37-498B-ABA0-034B85AED7B0}"/>
          </ac:spMkLst>
        </pc:spChg>
        <pc:spChg chg="add mod">
          <ac:chgData name="Yaniv Arditi" userId="3f2e099a-1b13-4201-a587-4f7fbeae6bd5" providerId="ADAL" clId="{30CF9A72-6050-42AD-BAE1-B4D1053B8E80}" dt="2019-11-14T10:33:31.607" v="70"/>
          <ac:spMkLst>
            <pc:docMk/>
            <pc:sldMk cId="1496414663" sldId="274"/>
            <ac:spMk id="7" creationId="{99E0BF83-A34C-4A26-8977-E9DCBEA8B2E8}"/>
          </ac:spMkLst>
        </pc:spChg>
        <pc:graphicFrameChg chg="mod">
          <ac:chgData name="Yaniv Arditi" userId="3f2e099a-1b13-4201-a587-4f7fbeae6bd5" providerId="ADAL" clId="{30CF9A72-6050-42AD-BAE1-B4D1053B8E80}" dt="2019-11-14T10:33:36.294" v="71" actId="1076"/>
          <ac:graphicFrameMkLst>
            <pc:docMk/>
            <pc:sldMk cId="1496414663" sldId="274"/>
            <ac:graphicFrameMk id="4" creationId="{9452D35B-7119-47AF-9DB5-4D7A39E72773}"/>
          </ac:graphicFrameMkLst>
        </pc:graphicFrameChg>
      </pc:sldChg>
      <pc:sldChg chg="addSp delSp modSp">
        <pc:chgData name="Yaniv Arditi" userId="3f2e099a-1b13-4201-a587-4f7fbeae6bd5" providerId="ADAL" clId="{30CF9A72-6050-42AD-BAE1-B4D1053B8E80}" dt="2019-11-14T10:34:30.758" v="84" actId="1076"/>
        <pc:sldMkLst>
          <pc:docMk/>
          <pc:sldMk cId="3320836140" sldId="276"/>
        </pc:sldMkLst>
        <pc:spChg chg="del">
          <ac:chgData name="Yaniv Arditi" userId="3f2e099a-1b13-4201-a587-4f7fbeae6bd5" providerId="ADAL" clId="{30CF9A72-6050-42AD-BAE1-B4D1053B8E80}" dt="2019-11-14T10:34:23.359" v="81"/>
          <ac:spMkLst>
            <pc:docMk/>
            <pc:sldMk cId="3320836140" sldId="276"/>
            <ac:spMk id="2" creationId="{0A54925A-4726-4F3F-8910-CC567B1581CF}"/>
          </ac:spMkLst>
        </pc:spChg>
        <pc:spChg chg="add del mod">
          <ac:chgData name="Yaniv Arditi" userId="3f2e099a-1b13-4201-a587-4f7fbeae6bd5" providerId="ADAL" clId="{30CF9A72-6050-42AD-BAE1-B4D1053B8E80}" dt="2019-11-14T10:34:24.164" v="82"/>
          <ac:spMkLst>
            <pc:docMk/>
            <pc:sldMk cId="3320836140" sldId="276"/>
            <ac:spMk id="5" creationId="{EB9D515B-3AB6-4D4D-83DB-A48A87205652}"/>
          </ac:spMkLst>
        </pc:spChg>
        <pc:spChg chg="add">
          <ac:chgData name="Yaniv Arditi" userId="3f2e099a-1b13-4201-a587-4f7fbeae6bd5" providerId="ADAL" clId="{30CF9A72-6050-42AD-BAE1-B4D1053B8E80}" dt="2019-11-14T10:34:24.164" v="82"/>
          <ac:spMkLst>
            <pc:docMk/>
            <pc:sldMk cId="3320836140" sldId="276"/>
            <ac:spMk id="6" creationId="{3940AD4E-1CE3-438D-9D72-70C2592D8699}"/>
          </ac:spMkLst>
        </pc:spChg>
        <pc:graphicFrameChg chg="mod">
          <ac:chgData name="Yaniv Arditi" userId="3f2e099a-1b13-4201-a587-4f7fbeae6bd5" providerId="ADAL" clId="{30CF9A72-6050-42AD-BAE1-B4D1053B8E80}" dt="2019-11-14T10:34:30.758" v="84" actId="1076"/>
          <ac:graphicFrameMkLst>
            <pc:docMk/>
            <pc:sldMk cId="3320836140" sldId="276"/>
            <ac:graphicFrameMk id="4" creationId="{9452D35B-7119-47AF-9DB5-4D7A39E72773}"/>
          </ac:graphicFrameMkLst>
        </pc:graphicFrameChg>
      </pc:sldChg>
      <pc:sldChg chg="addSp delSp modSp">
        <pc:chgData name="Yaniv Arditi" userId="3f2e099a-1b13-4201-a587-4f7fbeae6bd5" providerId="ADAL" clId="{30CF9A72-6050-42AD-BAE1-B4D1053B8E80}" dt="2019-11-14T10:34:11.928" v="79" actId="1076"/>
        <pc:sldMkLst>
          <pc:docMk/>
          <pc:sldMk cId="387511092" sldId="277"/>
        </pc:sldMkLst>
        <pc:spChg chg="del">
          <ac:chgData name="Yaniv Arditi" userId="3f2e099a-1b13-4201-a587-4f7fbeae6bd5" providerId="ADAL" clId="{30CF9A72-6050-42AD-BAE1-B4D1053B8E80}" dt="2019-11-14T10:34:01.127" v="76"/>
          <ac:spMkLst>
            <pc:docMk/>
            <pc:sldMk cId="387511092" sldId="277"/>
            <ac:spMk id="2" creationId="{0A54925A-4726-4F3F-8910-CC567B1581CF}"/>
          </ac:spMkLst>
        </pc:spChg>
        <pc:spChg chg="add del mod">
          <ac:chgData name="Yaniv Arditi" userId="3f2e099a-1b13-4201-a587-4f7fbeae6bd5" providerId="ADAL" clId="{30CF9A72-6050-42AD-BAE1-B4D1053B8E80}" dt="2019-11-14T10:34:02.267" v="77"/>
          <ac:spMkLst>
            <pc:docMk/>
            <pc:sldMk cId="387511092" sldId="277"/>
            <ac:spMk id="5" creationId="{7A508FA2-E604-40C6-902F-C015B7F5C45D}"/>
          </ac:spMkLst>
        </pc:spChg>
        <pc:spChg chg="add">
          <ac:chgData name="Yaniv Arditi" userId="3f2e099a-1b13-4201-a587-4f7fbeae6bd5" providerId="ADAL" clId="{30CF9A72-6050-42AD-BAE1-B4D1053B8E80}" dt="2019-11-14T10:34:02.267" v="77"/>
          <ac:spMkLst>
            <pc:docMk/>
            <pc:sldMk cId="387511092" sldId="277"/>
            <ac:spMk id="6" creationId="{1FEC3B0C-BB7D-4280-9A49-80D90181CAEF}"/>
          </ac:spMkLst>
        </pc:spChg>
        <pc:graphicFrameChg chg="mod">
          <ac:chgData name="Yaniv Arditi" userId="3f2e099a-1b13-4201-a587-4f7fbeae6bd5" providerId="ADAL" clId="{30CF9A72-6050-42AD-BAE1-B4D1053B8E80}" dt="2019-11-14T10:34:11.928" v="79" actId="1076"/>
          <ac:graphicFrameMkLst>
            <pc:docMk/>
            <pc:sldMk cId="387511092" sldId="277"/>
            <ac:graphicFrameMk id="4" creationId="{9452D35B-7119-47AF-9DB5-4D7A39E72773}"/>
          </ac:graphicFrameMkLst>
        </pc:graphicFrameChg>
      </pc:sldChg>
      <pc:sldChg chg="addSp delSp modSp">
        <pc:chgData name="Yaniv Arditi" userId="3f2e099a-1b13-4201-a587-4f7fbeae6bd5" providerId="ADAL" clId="{30CF9A72-6050-42AD-BAE1-B4D1053B8E80}" dt="2019-11-14T10:50:34.228" v="129" actId="1076"/>
        <pc:sldMkLst>
          <pc:docMk/>
          <pc:sldMk cId="3674157537" sldId="278"/>
        </pc:sldMkLst>
        <pc:spChg chg="del">
          <ac:chgData name="Yaniv Arditi" userId="3f2e099a-1b13-4201-a587-4f7fbeae6bd5" providerId="ADAL" clId="{30CF9A72-6050-42AD-BAE1-B4D1053B8E80}" dt="2019-11-14T10:34:50.755" v="87"/>
          <ac:spMkLst>
            <pc:docMk/>
            <pc:sldMk cId="3674157537" sldId="278"/>
            <ac:spMk id="2" creationId="{0A54925A-4726-4F3F-8910-CC567B1581CF}"/>
          </ac:spMkLst>
        </pc:spChg>
        <pc:spChg chg="add del mod">
          <ac:chgData name="Yaniv Arditi" userId="3f2e099a-1b13-4201-a587-4f7fbeae6bd5" providerId="ADAL" clId="{30CF9A72-6050-42AD-BAE1-B4D1053B8E80}" dt="2019-11-14T10:34:51.614" v="88"/>
          <ac:spMkLst>
            <pc:docMk/>
            <pc:sldMk cId="3674157537" sldId="278"/>
            <ac:spMk id="5" creationId="{71333183-35D6-4106-A088-33D5DFFD4410}"/>
          </ac:spMkLst>
        </pc:spChg>
        <pc:spChg chg="add">
          <ac:chgData name="Yaniv Arditi" userId="3f2e099a-1b13-4201-a587-4f7fbeae6bd5" providerId="ADAL" clId="{30CF9A72-6050-42AD-BAE1-B4D1053B8E80}" dt="2019-11-14T10:34:51.614" v="88"/>
          <ac:spMkLst>
            <pc:docMk/>
            <pc:sldMk cId="3674157537" sldId="278"/>
            <ac:spMk id="6" creationId="{3012C4CF-85A2-42D0-A5FA-D400E7C4C3B1}"/>
          </ac:spMkLst>
        </pc:spChg>
        <pc:graphicFrameChg chg="mod">
          <ac:chgData name="Yaniv Arditi" userId="3f2e099a-1b13-4201-a587-4f7fbeae6bd5" providerId="ADAL" clId="{30CF9A72-6050-42AD-BAE1-B4D1053B8E80}" dt="2019-11-14T10:50:34.228" v="129" actId="1076"/>
          <ac:graphicFrameMkLst>
            <pc:docMk/>
            <pc:sldMk cId="3674157537" sldId="278"/>
            <ac:graphicFrameMk id="4" creationId="{9452D35B-7119-47AF-9DB5-4D7A39E72773}"/>
          </ac:graphicFrameMkLst>
        </pc:graphicFrameChg>
      </pc:sldChg>
      <pc:sldChg chg="addSp delSp modSp">
        <pc:chgData name="Yaniv Arditi" userId="3f2e099a-1b13-4201-a587-4f7fbeae6bd5" providerId="ADAL" clId="{30CF9A72-6050-42AD-BAE1-B4D1053B8E80}" dt="2019-11-14T10:32:28.897" v="61"/>
        <pc:sldMkLst>
          <pc:docMk/>
          <pc:sldMk cId="2885278325" sldId="280"/>
        </pc:sldMkLst>
        <pc:spChg chg="del mod">
          <ac:chgData name="Yaniv Arditi" userId="3f2e099a-1b13-4201-a587-4f7fbeae6bd5" providerId="ADAL" clId="{30CF9A72-6050-42AD-BAE1-B4D1053B8E80}" dt="2019-11-14T10:32:27.306" v="60" actId="478"/>
          <ac:spMkLst>
            <pc:docMk/>
            <pc:sldMk cId="2885278325" sldId="280"/>
            <ac:spMk id="2" creationId="{0A54925A-4726-4F3F-8910-CC567B1581CF}"/>
          </ac:spMkLst>
        </pc:spChg>
        <pc:spChg chg="mod">
          <ac:chgData name="Yaniv Arditi" userId="3f2e099a-1b13-4201-a587-4f7fbeae6bd5" providerId="ADAL" clId="{30CF9A72-6050-42AD-BAE1-B4D1053B8E80}" dt="2019-11-14T10:32:18.722" v="58" actId="20577"/>
          <ac:spMkLst>
            <pc:docMk/>
            <pc:sldMk cId="2885278325" sldId="280"/>
            <ac:spMk id="3" creationId="{41E3C0A0-1167-49A5-B3B6-1ABE1CECEE1B}"/>
          </ac:spMkLst>
        </pc:spChg>
        <pc:spChg chg="add mod">
          <ac:chgData name="Yaniv Arditi" userId="3f2e099a-1b13-4201-a587-4f7fbeae6bd5" providerId="ADAL" clId="{30CF9A72-6050-42AD-BAE1-B4D1053B8E80}" dt="2019-11-14T10:32:28.897" v="61"/>
          <ac:spMkLst>
            <pc:docMk/>
            <pc:sldMk cId="2885278325" sldId="280"/>
            <ac:spMk id="5" creationId="{0FF56F51-24FC-4ECA-90A3-73BCF61541A5}"/>
          </ac:spMkLst>
        </pc:spChg>
      </pc:sldChg>
      <pc:sldChg chg="addSp delSp modSp">
        <pc:chgData name="Yaniv Arditi" userId="3f2e099a-1b13-4201-a587-4f7fbeae6bd5" providerId="ADAL" clId="{30CF9A72-6050-42AD-BAE1-B4D1053B8E80}" dt="2019-11-14T10:32:54.261" v="64"/>
        <pc:sldMkLst>
          <pc:docMk/>
          <pc:sldMk cId="1327099984" sldId="281"/>
        </pc:sldMkLst>
        <pc:spChg chg="del mod">
          <ac:chgData name="Yaniv Arditi" userId="3f2e099a-1b13-4201-a587-4f7fbeae6bd5" providerId="ADAL" clId="{30CF9A72-6050-42AD-BAE1-B4D1053B8E80}" dt="2019-11-14T10:32:52.803" v="63" actId="478"/>
          <ac:spMkLst>
            <pc:docMk/>
            <pc:sldMk cId="1327099984" sldId="281"/>
            <ac:spMk id="2" creationId="{0A54925A-4726-4F3F-8910-CC567B1581CF}"/>
          </ac:spMkLst>
        </pc:spChg>
        <pc:spChg chg="add mod">
          <ac:chgData name="Yaniv Arditi" userId="3f2e099a-1b13-4201-a587-4f7fbeae6bd5" providerId="ADAL" clId="{30CF9A72-6050-42AD-BAE1-B4D1053B8E80}" dt="2019-11-14T10:32:54.261" v="64"/>
          <ac:spMkLst>
            <pc:docMk/>
            <pc:sldMk cId="1327099984" sldId="281"/>
            <ac:spMk id="5" creationId="{20D26347-F6BC-4D5F-9DAC-205F1B8F6044}"/>
          </ac:spMkLst>
        </pc:spChg>
      </pc:sldChg>
      <pc:sldChg chg="addSp delSp modSp">
        <pc:chgData name="Yaniv Arditi" userId="3f2e099a-1b13-4201-a587-4f7fbeae6bd5" providerId="ADAL" clId="{30CF9A72-6050-42AD-BAE1-B4D1053B8E80}" dt="2019-11-14T10:33:45.234" v="73"/>
        <pc:sldMkLst>
          <pc:docMk/>
          <pc:sldMk cId="524211414" sldId="285"/>
        </pc:sldMkLst>
        <pc:spChg chg="del">
          <ac:chgData name="Yaniv Arditi" userId="3f2e099a-1b13-4201-a587-4f7fbeae6bd5" providerId="ADAL" clId="{30CF9A72-6050-42AD-BAE1-B4D1053B8E80}" dt="2019-11-14T10:33:44.279" v="72"/>
          <ac:spMkLst>
            <pc:docMk/>
            <pc:sldMk cId="524211414" sldId="285"/>
            <ac:spMk id="2" creationId="{0A54925A-4726-4F3F-8910-CC567B1581CF}"/>
          </ac:spMkLst>
        </pc:spChg>
        <pc:spChg chg="add del mod">
          <ac:chgData name="Yaniv Arditi" userId="3f2e099a-1b13-4201-a587-4f7fbeae6bd5" providerId="ADAL" clId="{30CF9A72-6050-42AD-BAE1-B4D1053B8E80}" dt="2019-11-14T10:33:45.234" v="73"/>
          <ac:spMkLst>
            <pc:docMk/>
            <pc:sldMk cId="524211414" sldId="285"/>
            <ac:spMk id="4" creationId="{8D659D5C-CD3F-4056-A77D-B16C5ADEAA94}"/>
          </ac:spMkLst>
        </pc:spChg>
        <pc:spChg chg="add">
          <ac:chgData name="Yaniv Arditi" userId="3f2e099a-1b13-4201-a587-4f7fbeae6bd5" providerId="ADAL" clId="{30CF9A72-6050-42AD-BAE1-B4D1053B8E80}" dt="2019-11-14T10:33:45.234" v="73"/>
          <ac:spMkLst>
            <pc:docMk/>
            <pc:sldMk cId="524211414" sldId="285"/>
            <ac:spMk id="5" creationId="{146F14CC-6FCF-467D-8C9D-3BA2A391FA4D}"/>
          </ac:spMkLst>
        </pc:spChg>
      </pc:sldChg>
      <pc:sldChg chg="addSp delSp modSp">
        <pc:chgData name="Yaniv Arditi" userId="3f2e099a-1b13-4201-a587-4f7fbeae6bd5" providerId="ADAL" clId="{30CF9A72-6050-42AD-BAE1-B4D1053B8E80}" dt="2019-11-14T10:33:55.387" v="75"/>
        <pc:sldMkLst>
          <pc:docMk/>
          <pc:sldMk cId="3038518199" sldId="286"/>
        </pc:sldMkLst>
        <pc:spChg chg="del">
          <ac:chgData name="Yaniv Arditi" userId="3f2e099a-1b13-4201-a587-4f7fbeae6bd5" providerId="ADAL" clId="{30CF9A72-6050-42AD-BAE1-B4D1053B8E80}" dt="2019-11-14T10:33:54.736" v="74"/>
          <ac:spMkLst>
            <pc:docMk/>
            <pc:sldMk cId="3038518199" sldId="286"/>
            <ac:spMk id="2" creationId="{0A54925A-4726-4F3F-8910-CC567B1581CF}"/>
          </ac:spMkLst>
        </pc:spChg>
        <pc:spChg chg="add del mod">
          <ac:chgData name="Yaniv Arditi" userId="3f2e099a-1b13-4201-a587-4f7fbeae6bd5" providerId="ADAL" clId="{30CF9A72-6050-42AD-BAE1-B4D1053B8E80}" dt="2019-11-14T10:33:55.387" v="75"/>
          <ac:spMkLst>
            <pc:docMk/>
            <pc:sldMk cId="3038518199" sldId="286"/>
            <ac:spMk id="3" creationId="{5FBBA94C-41BA-4654-80C2-86BCBB8485EE}"/>
          </ac:spMkLst>
        </pc:spChg>
        <pc:spChg chg="add">
          <ac:chgData name="Yaniv Arditi" userId="3f2e099a-1b13-4201-a587-4f7fbeae6bd5" providerId="ADAL" clId="{30CF9A72-6050-42AD-BAE1-B4D1053B8E80}" dt="2019-11-14T10:33:55.387" v="75"/>
          <ac:spMkLst>
            <pc:docMk/>
            <pc:sldMk cId="3038518199" sldId="286"/>
            <ac:spMk id="6" creationId="{1DA77199-7515-496D-B90F-96ECC632CEBB}"/>
          </ac:spMkLst>
        </pc:spChg>
      </pc:sldChg>
      <pc:sldChg chg="modSp ord">
        <pc:chgData name="Yaniv Arditi" userId="3f2e099a-1b13-4201-a587-4f7fbeae6bd5" providerId="ADAL" clId="{30CF9A72-6050-42AD-BAE1-B4D1053B8E80}" dt="2019-11-14T10:30:11.212" v="22"/>
        <pc:sldMkLst>
          <pc:docMk/>
          <pc:sldMk cId="1158090817" sldId="367"/>
        </pc:sldMkLst>
        <pc:picChg chg="mod">
          <ac:chgData name="Yaniv Arditi" userId="3f2e099a-1b13-4201-a587-4f7fbeae6bd5" providerId="ADAL" clId="{30CF9A72-6050-42AD-BAE1-B4D1053B8E80}" dt="2019-11-14T10:25:19.098" v="6" actId="1076"/>
          <ac:picMkLst>
            <pc:docMk/>
            <pc:sldMk cId="1158090817" sldId="367"/>
            <ac:picMk id="8" creationId="{232B81C4-BD0F-644D-B5B9-2A1E02F9978F}"/>
          </ac:picMkLst>
        </pc:picChg>
      </pc:sldChg>
      <pc:sldChg chg="modSp add ord">
        <pc:chgData name="Yaniv Arditi" userId="3f2e099a-1b13-4201-a587-4f7fbeae6bd5" providerId="ADAL" clId="{30CF9A72-6050-42AD-BAE1-B4D1053B8E80}" dt="2019-11-14T10:27:48.659" v="20" actId="403"/>
        <pc:sldMkLst>
          <pc:docMk/>
          <pc:sldMk cId="2603985603" sldId="369"/>
        </pc:sldMkLst>
        <pc:spChg chg="mod">
          <ac:chgData name="Yaniv Arditi" userId="3f2e099a-1b13-4201-a587-4f7fbeae6bd5" providerId="ADAL" clId="{30CF9A72-6050-42AD-BAE1-B4D1053B8E80}" dt="2019-11-14T10:27:40.539" v="16" actId="20577"/>
          <ac:spMkLst>
            <pc:docMk/>
            <pc:sldMk cId="2603985603" sldId="369"/>
            <ac:spMk id="2" creationId="{4DD604A0-2493-4B29-869D-5DDFBC511512}"/>
          </ac:spMkLst>
        </pc:spChg>
        <pc:spChg chg="mod">
          <ac:chgData name="Yaniv Arditi" userId="3f2e099a-1b13-4201-a587-4f7fbeae6bd5" providerId="ADAL" clId="{30CF9A72-6050-42AD-BAE1-B4D1053B8E80}" dt="2019-11-14T10:27:48.659" v="20" actId="403"/>
          <ac:spMkLst>
            <pc:docMk/>
            <pc:sldMk cId="2603985603" sldId="369"/>
            <ac:spMk id="3" creationId="{D2A89C0E-DD5A-4FF4-AE4E-75EDD6E127C6}"/>
          </ac:spMkLst>
        </pc:spChg>
      </pc:sldChg>
      <pc:sldChg chg="add del">
        <pc:chgData name="Yaniv Arditi" userId="3f2e099a-1b13-4201-a587-4f7fbeae6bd5" providerId="ADAL" clId="{30CF9A72-6050-42AD-BAE1-B4D1053B8E80}" dt="2019-11-14T10:27:26.498" v="9" actId="2696"/>
        <pc:sldMkLst>
          <pc:docMk/>
          <pc:sldMk cId="2651186325" sldId="37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hyperlink" Target="http://commons.wikimedia.org/wiki/File:Phone_Shiny_Icon.svg"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hyperlink" Target="http://commons.wikimedia.org/wiki/File:Phone_Shiny_Icon.svg"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637069-04C9-4700-99EB-5AC93BAFB284}"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25503FA-8768-476D-8C5D-D6E5EB434E7F}">
      <dgm:prSet/>
      <dgm:spPr/>
      <dgm:t>
        <a:bodyPr/>
        <a:lstStyle/>
        <a:p>
          <a:r>
            <a:rPr lang="en-US" baseline="0"/>
            <a:t>PowerApps Design Pyramid</a:t>
          </a:r>
          <a:endParaRPr lang="en-US"/>
        </a:p>
      </dgm:t>
    </dgm:pt>
    <dgm:pt modelId="{F812C3B8-733C-438F-89FE-436D0C3D9AFB}" type="parTrans" cxnId="{FF1BF22A-0CCD-4280-A3F1-BB83B674587D}">
      <dgm:prSet/>
      <dgm:spPr/>
      <dgm:t>
        <a:bodyPr/>
        <a:lstStyle/>
        <a:p>
          <a:endParaRPr lang="en-US"/>
        </a:p>
      </dgm:t>
    </dgm:pt>
    <dgm:pt modelId="{7E37934F-1BF7-4889-843C-D0FE208B0A65}" type="sibTrans" cxnId="{FF1BF22A-0CCD-4280-A3F1-BB83B674587D}">
      <dgm:prSet/>
      <dgm:spPr/>
      <dgm:t>
        <a:bodyPr/>
        <a:lstStyle/>
        <a:p>
          <a:endParaRPr lang="en-US"/>
        </a:p>
      </dgm:t>
    </dgm:pt>
    <dgm:pt modelId="{67B0C37B-7E6F-46D3-B5EB-E328250B529C}">
      <dgm:prSet/>
      <dgm:spPr/>
      <dgm:t>
        <a:bodyPr/>
        <a:lstStyle/>
        <a:p>
          <a:r>
            <a:rPr lang="en-US" baseline="0" dirty="0"/>
            <a:t>Tips and Trick</a:t>
          </a:r>
          <a:endParaRPr lang="en-US" dirty="0"/>
        </a:p>
      </dgm:t>
    </dgm:pt>
    <dgm:pt modelId="{B38EE7F9-E1DF-4238-8B70-B96CBD9A83A5}" type="parTrans" cxnId="{F11634A7-985D-441D-A180-5898397A3446}">
      <dgm:prSet/>
      <dgm:spPr/>
      <dgm:t>
        <a:bodyPr/>
        <a:lstStyle/>
        <a:p>
          <a:endParaRPr lang="en-US"/>
        </a:p>
      </dgm:t>
    </dgm:pt>
    <dgm:pt modelId="{2B13BEB6-93E9-4857-8127-6FEE57F8988D}" type="sibTrans" cxnId="{F11634A7-985D-441D-A180-5898397A3446}">
      <dgm:prSet/>
      <dgm:spPr/>
      <dgm:t>
        <a:bodyPr/>
        <a:lstStyle/>
        <a:p>
          <a:endParaRPr lang="en-US"/>
        </a:p>
      </dgm:t>
    </dgm:pt>
    <dgm:pt modelId="{9E0D51CD-7038-46BC-B624-C6DF306A665F}">
      <dgm:prSet/>
      <dgm:spPr/>
      <dgm:t>
        <a:bodyPr/>
        <a:lstStyle/>
        <a:p>
          <a:r>
            <a:rPr lang="en-US" baseline="0"/>
            <a:t>Demos</a:t>
          </a:r>
          <a:endParaRPr lang="en-US"/>
        </a:p>
      </dgm:t>
    </dgm:pt>
    <dgm:pt modelId="{FBBF39B8-7264-4AFE-BA65-6866BCBC41FC}" type="parTrans" cxnId="{47FE3242-CC87-41BA-8B80-4AAA527253C2}">
      <dgm:prSet/>
      <dgm:spPr/>
      <dgm:t>
        <a:bodyPr/>
        <a:lstStyle/>
        <a:p>
          <a:endParaRPr lang="en-US"/>
        </a:p>
      </dgm:t>
    </dgm:pt>
    <dgm:pt modelId="{CF93CDAF-0BA7-4F59-B1DF-9DE61C85732D}" type="sibTrans" cxnId="{47FE3242-CC87-41BA-8B80-4AAA527253C2}">
      <dgm:prSet/>
      <dgm:spPr/>
      <dgm:t>
        <a:bodyPr/>
        <a:lstStyle/>
        <a:p>
          <a:endParaRPr lang="en-US"/>
        </a:p>
      </dgm:t>
    </dgm:pt>
    <dgm:pt modelId="{8BB90E90-963A-40BA-9C04-AE7028C6968D}">
      <dgm:prSet/>
      <dgm:spPr/>
      <dgm:t>
        <a:bodyPr/>
        <a:lstStyle/>
        <a:p>
          <a:r>
            <a:rPr lang="en-US" baseline="0" dirty="0"/>
            <a:t>Tools &amp;Learning Resources</a:t>
          </a:r>
          <a:endParaRPr lang="en-US" dirty="0"/>
        </a:p>
      </dgm:t>
    </dgm:pt>
    <dgm:pt modelId="{D4DB0B89-CDB0-432E-B0CA-36F277831AF2}" type="parTrans" cxnId="{FF21B886-31C8-467A-B5C2-5113C9C4CDC8}">
      <dgm:prSet/>
      <dgm:spPr/>
      <dgm:t>
        <a:bodyPr/>
        <a:lstStyle/>
        <a:p>
          <a:endParaRPr lang="en-US"/>
        </a:p>
      </dgm:t>
    </dgm:pt>
    <dgm:pt modelId="{7FAE4E2C-DCCD-4269-BCB3-24A39A48A532}" type="sibTrans" cxnId="{FF21B886-31C8-467A-B5C2-5113C9C4CDC8}">
      <dgm:prSet/>
      <dgm:spPr/>
      <dgm:t>
        <a:bodyPr/>
        <a:lstStyle/>
        <a:p>
          <a:endParaRPr lang="en-US"/>
        </a:p>
      </dgm:t>
    </dgm:pt>
    <dgm:pt modelId="{C9BEE305-E800-41F3-8C4E-054A8DAB8087}" type="pres">
      <dgm:prSet presAssocID="{B8637069-04C9-4700-99EB-5AC93BAFB284}" presName="root" presStyleCnt="0">
        <dgm:presLayoutVars>
          <dgm:dir/>
          <dgm:resizeHandles val="exact"/>
        </dgm:presLayoutVars>
      </dgm:prSet>
      <dgm:spPr/>
    </dgm:pt>
    <dgm:pt modelId="{0887DAB6-B604-48FB-B9DF-8E104768EE63}" type="pres">
      <dgm:prSet presAssocID="{025503FA-8768-476D-8C5D-D6E5EB434E7F}" presName="compNode" presStyleCnt="0"/>
      <dgm:spPr/>
    </dgm:pt>
    <dgm:pt modelId="{74B21D58-E2AA-4016-8FCB-C9690DAA4BD5}" type="pres">
      <dgm:prSet presAssocID="{025503FA-8768-476D-8C5D-D6E5EB434E7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yramid with Levels"/>
        </a:ext>
      </dgm:extLst>
    </dgm:pt>
    <dgm:pt modelId="{BD0BB1A7-075D-4DA7-B215-4876DF258319}" type="pres">
      <dgm:prSet presAssocID="{025503FA-8768-476D-8C5D-D6E5EB434E7F}" presName="spaceRect" presStyleCnt="0"/>
      <dgm:spPr/>
    </dgm:pt>
    <dgm:pt modelId="{F7FEFC5E-3825-4A42-9C68-ADA8B35F28D0}" type="pres">
      <dgm:prSet presAssocID="{025503FA-8768-476D-8C5D-D6E5EB434E7F}" presName="textRect" presStyleLbl="revTx" presStyleIdx="0" presStyleCnt="4">
        <dgm:presLayoutVars>
          <dgm:chMax val="1"/>
          <dgm:chPref val="1"/>
        </dgm:presLayoutVars>
      </dgm:prSet>
      <dgm:spPr/>
    </dgm:pt>
    <dgm:pt modelId="{F9E3D8A8-0DE1-4399-A80E-4F70CDE0DD24}" type="pres">
      <dgm:prSet presAssocID="{7E37934F-1BF7-4889-843C-D0FE208B0A65}" presName="sibTrans" presStyleCnt="0"/>
      <dgm:spPr/>
    </dgm:pt>
    <dgm:pt modelId="{5A3B2DF2-C5F9-4C54-9C70-81722CC8996C}" type="pres">
      <dgm:prSet presAssocID="{67B0C37B-7E6F-46D3-B5EB-E328250B529C}" presName="compNode" presStyleCnt="0"/>
      <dgm:spPr/>
    </dgm:pt>
    <dgm:pt modelId="{4BE271D1-9818-48B0-95EC-08F7514F1A3B}" type="pres">
      <dgm:prSet presAssocID="{67B0C37B-7E6F-46D3-B5EB-E328250B529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7D21137F-BAA2-4AB5-A7BA-5401BDDB31EA}" type="pres">
      <dgm:prSet presAssocID="{67B0C37B-7E6F-46D3-B5EB-E328250B529C}" presName="spaceRect" presStyleCnt="0"/>
      <dgm:spPr/>
    </dgm:pt>
    <dgm:pt modelId="{541AEA71-8F8A-4137-85E8-FF1F53B072EF}" type="pres">
      <dgm:prSet presAssocID="{67B0C37B-7E6F-46D3-B5EB-E328250B529C}" presName="textRect" presStyleLbl="revTx" presStyleIdx="1" presStyleCnt="4">
        <dgm:presLayoutVars>
          <dgm:chMax val="1"/>
          <dgm:chPref val="1"/>
        </dgm:presLayoutVars>
      </dgm:prSet>
      <dgm:spPr/>
    </dgm:pt>
    <dgm:pt modelId="{CCBF5778-368D-4BF1-8E3C-BAA2446D7C3F}" type="pres">
      <dgm:prSet presAssocID="{2B13BEB6-93E9-4857-8127-6FEE57F8988D}" presName="sibTrans" presStyleCnt="0"/>
      <dgm:spPr/>
    </dgm:pt>
    <dgm:pt modelId="{6E152DF3-4D41-4CD7-991D-FDCD30AFFF11}" type="pres">
      <dgm:prSet presAssocID="{9E0D51CD-7038-46BC-B624-C6DF306A665F}" presName="compNode" presStyleCnt="0"/>
      <dgm:spPr/>
    </dgm:pt>
    <dgm:pt modelId="{6790E95E-A5BA-414D-B7E9-5DEB90C5982F}" type="pres">
      <dgm:prSet presAssocID="{9E0D51CD-7038-46BC-B624-C6DF306A66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1E358E9-C3A7-45FB-9AA6-28753A8C106F}" type="pres">
      <dgm:prSet presAssocID="{9E0D51CD-7038-46BC-B624-C6DF306A665F}" presName="spaceRect" presStyleCnt="0"/>
      <dgm:spPr/>
    </dgm:pt>
    <dgm:pt modelId="{2CFE1FA6-EA47-49F5-97A4-AEA2F11B64BC}" type="pres">
      <dgm:prSet presAssocID="{9E0D51CD-7038-46BC-B624-C6DF306A665F}" presName="textRect" presStyleLbl="revTx" presStyleIdx="2" presStyleCnt="4">
        <dgm:presLayoutVars>
          <dgm:chMax val="1"/>
          <dgm:chPref val="1"/>
        </dgm:presLayoutVars>
      </dgm:prSet>
      <dgm:spPr/>
    </dgm:pt>
    <dgm:pt modelId="{A2EC67F1-0912-4DD5-B564-EF643DD635D9}" type="pres">
      <dgm:prSet presAssocID="{CF93CDAF-0BA7-4F59-B1DF-9DE61C85732D}" presName="sibTrans" presStyleCnt="0"/>
      <dgm:spPr/>
    </dgm:pt>
    <dgm:pt modelId="{A8D6E133-718A-4E8E-A684-F2BD9DA7E846}" type="pres">
      <dgm:prSet presAssocID="{8BB90E90-963A-40BA-9C04-AE7028C6968D}" presName="compNode" presStyleCnt="0"/>
      <dgm:spPr/>
    </dgm:pt>
    <dgm:pt modelId="{A790DE6D-3ACC-44A9-B744-67D0CE5A9436}" type="pres">
      <dgm:prSet presAssocID="{8BB90E90-963A-40BA-9C04-AE7028C696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22AAAA01-90B5-404D-943B-664D3557CF65}" type="pres">
      <dgm:prSet presAssocID="{8BB90E90-963A-40BA-9C04-AE7028C6968D}" presName="spaceRect" presStyleCnt="0"/>
      <dgm:spPr/>
    </dgm:pt>
    <dgm:pt modelId="{BEB35641-BA37-4FE4-BD26-E9B8EAEA4387}" type="pres">
      <dgm:prSet presAssocID="{8BB90E90-963A-40BA-9C04-AE7028C6968D}" presName="textRect" presStyleLbl="revTx" presStyleIdx="3" presStyleCnt="4">
        <dgm:presLayoutVars>
          <dgm:chMax val="1"/>
          <dgm:chPref val="1"/>
        </dgm:presLayoutVars>
      </dgm:prSet>
      <dgm:spPr/>
    </dgm:pt>
  </dgm:ptLst>
  <dgm:cxnLst>
    <dgm:cxn modelId="{78807405-7D16-454C-A390-75C6E2FFD3C1}" type="presOf" srcId="{67B0C37B-7E6F-46D3-B5EB-E328250B529C}" destId="{541AEA71-8F8A-4137-85E8-FF1F53B072EF}" srcOrd="0" destOrd="0" presId="urn:microsoft.com/office/officeart/2018/2/layout/IconLabelList"/>
    <dgm:cxn modelId="{F43B1813-687A-4928-BDD8-542F1C7243F7}" type="presOf" srcId="{9E0D51CD-7038-46BC-B624-C6DF306A665F}" destId="{2CFE1FA6-EA47-49F5-97A4-AEA2F11B64BC}" srcOrd="0" destOrd="0" presId="urn:microsoft.com/office/officeart/2018/2/layout/IconLabelList"/>
    <dgm:cxn modelId="{FF1BF22A-0CCD-4280-A3F1-BB83B674587D}" srcId="{B8637069-04C9-4700-99EB-5AC93BAFB284}" destId="{025503FA-8768-476D-8C5D-D6E5EB434E7F}" srcOrd="0" destOrd="0" parTransId="{F812C3B8-733C-438F-89FE-436D0C3D9AFB}" sibTransId="{7E37934F-1BF7-4889-843C-D0FE208B0A65}"/>
    <dgm:cxn modelId="{47FE3242-CC87-41BA-8B80-4AAA527253C2}" srcId="{B8637069-04C9-4700-99EB-5AC93BAFB284}" destId="{9E0D51CD-7038-46BC-B624-C6DF306A665F}" srcOrd="2" destOrd="0" parTransId="{FBBF39B8-7264-4AFE-BA65-6866BCBC41FC}" sibTransId="{CF93CDAF-0BA7-4F59-B1DF-9DE61C85732D}"/>
    <dgm:cxn modelId="{913E627D-4594-4597-9AC1-3B4678E9A9BE}" type="presOf" srcId="{8BB90E90-963A-40BA-9C04-AE7028C6968D}" destId="{BEB35641-BA37-4FE4-BD26-E9B8EAEA4387}" srcOrd="0" destOrd="0" presId="urn:microsoft.com/office/officeart/2018/2/layout/IconLabelList"/>
    <dgm:cxn modelId="{FF21B886-31C8-467A-B5C2-5113C9C4CDC8}" srcId="{B8637069-04C9-4700-99EB-5AC93BAFB284}" destId="{8BB90E90-963A-40BA-9C04-AE7028C6968D}" srcOrd="3" destOrd="0" parTransId="{D4DB0B89-CDB0-432E-B0CA-36F277831AF2}" sibTransId="{7FAE4E2C-DCCD-4269-BCB3-24A39A48A532}"/>
    <dgm:cxn modelId="{A4C84C88-1C50-405D-9382-6841949D27EF}" type="presOf" srcId="{B8637069-04C9-4700-99EB-5AC93BAFB284}" destId="{C9BEE305-E800-41F3-8C4E-054A8DAB8087}" srcOrd="0" destOrd="0" presId="urn:microsoft.com/office/officeart/2018/2/layout/IconLabelList"/>
    <dgm:cxn modelId="{F11634A7-985D-441D-A180-5898397A3446}" srcId="{B8637069-04C9-4700-99EB-5AC93BAFB284}" destId="{67B0C37B-7E6F-46D3-B5EB-E328250B529C}" srcOrd="1" destOrd="0" parTransId="{B38EE7F9-E1DF-4238-8B70-B96CBD9A83A5}" sibTransId="{2B13BEB6-93E9-4857-8127-6FEE57F8988D}"/>
    <dgm:cxn modelId="{6584ADC0-393F-4189-8C42-4FB664E79D6E}" type="presOf" srcId="{025503FA-8768-476D-8C5D-D6E5EB434E7F}" destId="{F7FEFC5E-3825-4A42-9C68-ADA8B35F28D0}" srcOrd="0" destOrd="0" presId="urn:microsoft.com/office/officeart/2018/2/layout/IconLabelList"/>
    <dgm:cxn modelId="{54099A56-6F6C-4BC5-B41E-6E29B1B4E0C5}" type="presParOf" srcId="{C9BEE305-E800-41F3-8C4E-054A8DAB8087}" destId="{0887DAB6-B604-48FB-B9DF-8E104768EE63}" srcOrd="0" destOrd="0" presId="urn:microsoft.com/office/officeart/2018/2/layout/IconLabelList"/>
    <dgm:cxn modelId="{D4DDCB87-EF64-4D1B-B58C-9837E18E85C5}" type="presParOf" srcId="{0887DAB6-B604-48FB-B9DF-8E104768EE63}" destId="{74B21D58-E2AA-4016-8FCB-C9690DAA4BD5}" srcOrd="0" destOrd="0" presId="urn:microsoft.com/office/officeart/2018/2/layout/IconLabelList"/>
    <dgm:cxn modelId="{3D5F1401-BF52-4F0A-92B9-98175FD3B36D}" type="presParOf" srcId="{0887DAB6-B604-48FB-B9DF-8E104768EE63}" destId="{BD0BB1A7-075D-4DA7-B215-4876DF258319}" srcOrd="1" destOrd="0" presId="urn:microsoft.com/office/officeart/2018/2/layout/IconLabelList"/>
    <dgm:cxn modelId="{423BDE18-8C65-472C-BF4B-76AC2B827118}" type="presParOf" srcId="{0887DAB6-B604-48FB-B9DF-8E104768EE63}" destId="{F7FEFC5E-3825-4A42-9C68-ADA8B35F28D0}" srcOrd="2" destOrd="0" presId="urn:microsoft.com/office/officeart/2018/2/layout/IconLabelList"/>
    <dgm:cxn modelId="{071BF014-D2F7-4640-B76A-D3375AD62D3A}" type="presParOf" srcId="{C9BEE305-E800-41F3-8C4E-054A8DAB8087}" destId="{F9E3D8A8-0DE1-4399-A80E-4F70CDE0DD24}" srcOrd="1" destOrd="0" presId="urn:microsoft.com/office/officeart/2018/2/layout/IconLabelList"/>
    <dgm:cxn modelId="{8122EE7F-F67C-44C1-A5FB-9ABE3FA96E85}" type="presParOf" srcId="{C9BEE305-E800-41F3-8C4E-054A8DAB8087}" destId="{5A3B2DF2-C5F9-4C54-9C70-81722CC8996C}" srcOrd="2" destOrd="0" presId="urn:microsoft.com/office/officeart/2018/2/layout/IconLabelList"/>
    <dgm:cxn modelId="{E84918B7-7F7E-4EB1-B856-D5F1126121F8}" type="presParOf" srcId="{5A3B2DF2-C5F9-4C54-9C70-81722CC8996C}" destId="{4BE271D1-9818-48B0-95EC-08F7514F1A3B}" srcOrd="0" destOrd="0" presId="urn:microsoft.com/office/officeart/2018/2/layout/IconLabelList"/>
    <dgm:cxn modelId="{B1690B24-1D1C-4353-A792-B400D591905A}" type="presParOf" srcId="{5A3B2DF2-C5F9-4C54-9C70-81722CC8996C}" destId="{7D21137F-BAA2-4AB5-A7BA-5401BDDB31EA}" srcOrd="1" destOrd="0" presId="urn:microsoft.com/office/officeart/2018/2/layout/IconLabelList"/>
    <dgm:cxn modelId="{02530937-B791-452B-823F-33B50BF009E2}" type="presParOf" srcId="{5A3B2DF2-C5F9-4C54-9C70-81722CC8996C}" destId="{541AEA71-8F8A-4137-85E8-FF1F53B072EF}" srcOrd="2" destOrd="0" presId="urn:microsoft.com/office/officeart/2018/2/layout/IconLabelList"/>
    <dgm:cxn modelId="{A603FB82-EBDF-47FC-ACCD-0F3862C0D335}" type="presParOf" srcId="{C9BEE305-E800-41F3-8C4E-054A8DAB8087}" destId="{CCBF5778-368D-4BF1-8E3C-BAA2446D7C3F}" srcOrd="3" destOrd="0" presId="urn:microsoft.com/office/officeart/2018/2/layout/IconLabelList"/>
    <dgm:cxn modelId="{AD9C8465-1242-414D-BDF5-7608D31D0B10}" type="presParOf" srcId="{C9BEE305-E800-41F3-8C4E-054A8DAB8087}" destId="{6E152DF3-4D41-4CD7-991D-FDCD30AFFF11}" srcOrd="4" destOrd="0" presId="urn:microsoft.com/office/officeart/2018/2/layout/IconLabelList"/>
    <dgm:cxn modelId="{AE36214D-4774-4993-804A-41E57F4E5B1D}" type="presParOf" srcId="{6E152DF3-4D41-4CD7-991D-FDCD30AFFF11}" destId="{6790E95E-A5BA-414D-B7E9-5DEB90C5982F}" srcOrd="0" destOrd="0" presId="urn:microsoft.com/office/officeart/2018/2/layout/IconLabelList"/>
    <dgm:cxn modelId="{7A8FEF27-8BD7-4A78-B203-59FB51FBA87F}" type="presParOf" srcId="{6E152DF3-4D41-4CD7-991D-FDCD30AFFF11}" destId="{71E358E9-C3A7-45FB-9AA6-28753A8C106F}" srcOrd="1" destOrd="0" presId="urn:microsoft.com/office/officeart/2018/2/layout/IconLabelList"/>
    <dgm:cxn modelId="{A1082A7F-783D-449A-AE0A-91149BC123AF}" type="presParOf" srcId="{6E152DF3-4D41-4CD7-991D-FDCD30AFFF11}" destId="{2CFE1FA6-EA47-49F5-97A4-AEA2F11B64BC}" srcOrd="2" destOrd="0" presId="urn:microsoft.com/office/officeart/2018/2/layout/IconLabelList"/>
    <dgm:cxn modelId="{5264505C-C660-406D-A11E-D0A2F36C1ABF}" type="presParOf" srcId="{C9BEE305-E800-41F3-8C4E-054A8DAB8087}" destId="{A2EC67F1-0912-4DD5-B564-EF643DD635D9}" srcOrd="5" destOrd="0" presId="urn:microsoft.com/office/officeart/2018/2/layout/IconLabelList"/>
    <dgm:cxn modelId="{6C0E5061-942A-49F8-8682-C281C93180F7}" type="presParOf" srcId="{C9BEE305-E800-41F3-8C4E-054A8DAB8087}" destId="{A8D6E133-718A-4E8E-A684-F2BD9DA7E846}" srcOrd="6" destOrd="0" presId="urn:microsoft.com/office/officeart/2018/2/layout/IconLabelList"/>
    <dgm:cxn modelId="{26D883CA-8B5D-42C6-B717-E68AC34010E9}" type="presParOf" srcId="{A8D6E133-718A-4E8E-A684-F2BD9DA7E846}" destId="{A790DE6D-3ACC-44A9-B744-67D0CE5A9436}" srcOrd="0" destOrd="0" presId="urn:microsoft.com/office/officeart/2018/2/layout/IconLabelList"/>
    <dgm:cxn modelId="{1CCB0FD8-10C3-4C51-8208-818A7D7455EE}" type="presParOf" srcId="{A8D6E133-718A-4E8E-A684-F2BD9DA7E846}" destId="{22AAAA01-90B5-404D-943B-664D3557CF65}" srcOrd="1" destOrd="0" presId="urn:microsoft.com/office/officeart/2018/2/layout/IconLabelList"/>
    <dgm:cxn modelId="{2533CDD2-FE2B-4C01-9CC1-D71CE9E9E631}" type="presParOf" srcId="{A8D6E133-718A-4E8E-A684-F2BD9DA7E846}" destId="{BEB35641-BA37-4FE4-BD26-E9B8EAEA438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BE334-F237-FF41-994D-D55A79961BF2}" type="doc">
      <dgm:prSet loTypeId="urn:microsoft.com/office/officeart/2005/8/layout/process2" loCatId="cycle" qsTypeId="urn:microsoft.com/office/officeart/2005/8/quickstyle/simple1" qsCatId="simple" csTypeId="urn:microsoft.com/office/officeart/2005/8/colors/colorful1" csCatId="colorful" phldr="1"/>
      <dgm:spPr/>
      <dgm:t>
        <a:bodyPr/>
        <a:lstStyle/>
        <a:p>
          <a:endParaRPr lang="en-US"/>
        </a:p>
      </dgm:t>
    </dgm:pt>
    <dgm:pt modelId="{18C91E8B-F295-B342-B48F-35182C7A7A82}">
      <dgm:prSet phldrT="[Text]"/>
      <dgm:spPr/>
      <dgm:t>
        <a:bodyPr/>
        <a:lstStyle/>
        <a:p>
          <a:r>
            <a:rPr lang="en-US" dirty="0"/>
            <a:t>Authentication</a:t>
          </a:r>
        </a:p>
      </dgm:t>
    </dgm:pt>
    <dgm:pt modelId="{3A8E13D2-6A66-1446-AD8B-6C474DA29FD5}" type="parTrans" cxnId="{0CB9BC12-9968-4A4C-9D02-0DF9764D56F1}">
      <dgm:prSet/>
      <dgm:spPr/>
      <dgm:t>
        <a:bodyPr/>
        <a:lstStyle/>
        <a:p>
          <a:endParaRPr lang="en-US"/>
        </a:p>
      </dgm:t>
    </dgm:pt>
    <dgm:pt modelId="{3FE55B1C-B8A9-CC4E-884E-4E5A5DB07C77}" type="sibTrans" cxnId="{0CB9BC12-9968-4A4C-9D02-0DF9764D56F1}">
      <dgm:prSet/>
      <dgm:spPr/>
      <dgm:t>
        <a:bodyPr/>
        <a:lstStyle/>
        <a:p>
          <a:endParaRPr lang="en-US"/>
        </a:p>
      </dgm:t>
    </dgm:pt>
    <dgm:pt modelId="{16C3F1A7-EA9C-B843-A6AE-78858442751B}">
      <dgm:prSet phldrT="[Text]"/>
      <dgm:spPr/>
      <dgm:t>
        <a:bodyPr/>
        <a:lstStyle/>
        <a:p>
          <a:r>
            <a:rPr lang="en-US" dirty="0"/>
            <a:t>Metadata Retrieval </a:t>
          </a:r>
        </a:p>
        <a:p>
          <a:r>
            <a:rPr lang="en-US" dirty="0"/>
            <a:t>(Data Sources, Version)</a:t>
          </a:r>
        </a:p>
      </dgm:t>
    </dgm:pt>
    <dgm:pt modelId="{261ED114-16CA-6941-A5B3-76095F3F556C}" type="parTrans" cxnId="{7BEFA0BF-9164-5A4C-8FD5-E6B168686001}">
      <dgm:prSet/>
      <dgm:spPr/>
      <dgm:t>
        <a:bodyPr/>
        <a:lstStyle/>
        <a:p>
          <a:endParaRPr lang="en-US"/>
        </a:p>
      </dgm:t>
    </dgm:pt>
    <dgm:pt modelId="{4C0CC068-F461-F346-A516-64EDBE847541}" type="sibTrans" cxnId="{7BEFA0BF-9164-5A4C-8FD5-E6B168686001}">
      <dgm:prSet/>
      <dgm:spPr/>
      <dgm:t>
        <a:bodyPr/>
        <a:lstStyle/>
        <a:p>
          <a:endParaRPr lang="en-US"/>
        </a:p>
      </dgm:t>
    </dgm:pt>
    <dgm:pt modelId="{0D7C3DF4-66F7-8544-9718-9D5B148C3584}">
      <dgm:prSet phldrT="[Text]"/>
      <dgm:spPr>
        <a:solidFill>
          <a:srgbClr val="7030A0"/>
        </a:solidFill>
      </dgm:spPr>
      <dgm:t>
        <a:bodyPr/>
        <a:lstStyle/>
        <a:p>
          <a:r>
            <a:rPr lang="en-US" dirty="0"/>
            <a:t>Run </a:t>
          </a:r>
          <a:r>
            <a:rPr lang="en-US" dirty="0" err="1"/>
            <a:t>OnStart</a:t>
          </a:r>
          <a:r>
            <a:rPr lang="en-US" dirty="0"/>
            <a:t> Code</a:t>
          </a:r>
        </a:p>
      </dgm:t>
    </dgm:pt>
    <dgm:pt modelId="{D8FCCAC5-435C-4D45-A6AF-AA750C445159}" type="parTrans" cxnId="{5F0D6DF2-40B0-2140-9DF3-C2D2740CCD0B}">
      <dgm:prSet/>
      <dgm:spPr/>
      <dgm:t>
        <a:bodyPr/>
        <a:lstStyle/>
        <a:p>
          <a:endParaRPr lang="en-US"/>
        </a:p>
      </dgm:t>
    </dgm:pt>
    <dgm:pt modelId="{26DC0A70-2B50-794D-8B13-FFB2DF0E562E}" type="sibTrans" cxnId="{5F0D6DF2-40B0-2140-9DF3-C2D2740CCD0B}">
      <dgm:prSet/>
      <dgm:spPr/>
      <dgm:t>
        <a:bodyPr/>
        <a:lstStyle/>
        <a:p>
          <a:endParaRPr lang="en-US"/>
        </a:p>
      </dgm:t>
    </dgm:pt>
    <dgm:pt modelId="{F440563F-F732-1344-9CC8-AE0523058636}">
      <dgm:prSet phldrT="[Text]"/>
      <dgm:spPr/>
      <dgm:t>
        <a:bodyPr/>
        <a:lstStyle/>
        <a:p>
          <a:r>
            <a:rPr lang="en-US" dirty="0"/>
            <a:t>Render Screens</a:t>
          </a:r>
        </a:p>
      </dgm:t>
    </dgm:pt>
    <dgm:pt modelId="{2C80C330-70C7-4A4B-ACBD-B562C5F0CE2D}" type="parTrans" cxnId="{A96CE150-70F0-D941-B5DB-26FE6DF5A661}">
      <dgm:prSet/>
      <dgm:spPr/>
      <dgm:t>
        <a:bodyPr/>
        <a:lstStyle/>
        <a:p>
          <a:endParaRPr lang="en-US"/>
        </a:p>
      </dgm:t>
    </dgm:pt>
    <dgm:pt modelId="{D6F111FD-1595-8C4C-96AC-BEEC2C4FAD4A}" type="sibTrans" cxnId="{A96CE150-70F0-D941-B5DB-26FE6DF5A661}">
      <dgm:prSet/>
      <dgm:spPr/>
      <dgm:t>
        <a:bodyPr/>
        <a:lstStyle/>
        <a:p>
          <a:endParaRPr lang="en-US"/>
        </a:p>
      </dgm:t>
    </dgm:pt>
    <dgm:pt modelId="{4CD91E07-F5F7-564A-98FA-275508291A99}" type="pres">
      <dgm:prSet presAssocID="{40CBE334-F237-FF41-994D-D55A79961BF2}" presName="linearFlow" presStyleCnt="0">
        <dgm:presLayoutVars>
          <dgm:resizeHandles val="exact"/>
        </dgm:presLayoutVars>
      </dgm:prSet>
      <dgm:spPr/>
    </dgm:pt>
    <dgm:pt modelId="{1D185F31-7B16-9C4F-94B3-557A7E89884A}" type="pres">
      <dgm:prSet presAssocID="{18C91E8B-F295-B342-B48F-35182C7A7A82}" presName="node" presStyleLbl="node1" presStyleIdx="0" presStyleCnt="4" custScaleX="149371">
        <dgm:presLayoutVars>
          <dgm:bulletEnabled val="1"/>
        </dgm:presLayoutVars>
      </dgm:prSet>
      <dgm:spPr/>
    </dgm:pt>
    <dgm:pt modelId="{80937E3A-29F2-4148-93B5-88311A05ECA2}" type="pres">
      <dgm:prSet presAssocID="{3FE55B1C-B8A9-CC4E-884E-4E5A5DB07C77}" presName="sibTrans" presStyleLbl="sibTrans2D1" presStyleIdx="0" presStyleCnt="3"/>
      <dgm:spPr/>
    </dgm:pt>
    <dgm:pt modelId="{3A98B5DD-8526-0E40-B411-D257483BBE93}" type="pres">
      <dgm:prSet presAssocID="{3FE55B1C-B8A9-CC4E-884E-4E5A5DB07C77}" presName="connectorText" presStyleLbl="sibTrans2D1" presStyleIdx="0" presStyleCnt="3"/>
      <dgm:spPr/>
    </dgm:pt>
    <dgm:pt modelId="{5DB371CB-2237-B444-AD31-A8F9FA06C9E5}" type="pres">
      <dgm:prSet presAssocID="{16C3F1A7-EA9C-B843-A6AE-78858442751B}" presName="node" presStyleLbl="node1" presStyleIdx="1" presStyleCnt="4" custScaleX="142258">
        <dgm:presLayoutVars>
          <dgm:bulletEnabled val="1"/>
        </dgm:presLayoutVars>
      </dgm:prSet>
      <dgm:spPr/>
    </dgm:pt>
    <dgm:pt modelId="{730FE531-8115-594D-80B7-3B87C034744B}" type="pres">
      <dgm:prSet presAssocID="{4C0CC068-F461-F346-A516-64EDBE847541}" presName="sibTrans" presStyleLbl="sibTrans2D1" presStyleIdx="1" presStyleCnt="3"/>
      <dgm:spPr/>
    </dgm:pt>
    <dgm:pt modelId="{D06F48E1-757C-0343-83FC-CECB9BDB2051}" type="pres">
      <dgm:prSet presAssocID="{4C0CC068-F461-F346-A516-64EDBE847541}" presName="connectorText" presStyleLbl="sibTrans2D1" presStyleIdx="1" presStyleCnt="3"/>
      <dgm:spPr/>
    </dgm:pt>
    <dgm:pt modelId="{A57DA148-0B2A-9B47-ACEF-AB1D7E9430DF}" type="pres">
      <dgm:prSet presAssocID="{0D7C3DF4-66F7-8544-9718-9D5B148C3584}" presName="node" presStyleLbl="node1" presStyleIdx="2" presStyleCnt="4" custScaleX="142258">
        <dgm:presLayoutVars>
          <dgm:bulletEnabled val="1"/>
        </dgm:presLayoutVars>
      </dgm:prSet>
      <dgm:spPr/>
    </dgm:pt>
    <dgm:pt modelId="{425F55F3-DAB4-CB44-A7F5-47AC3BEC76A2}" type="pres">
      <dgm:prSet presAssocID="{26DC0A70-2B50-794D-8B13-FFB2DF0E562E}" presName="sibTrans" presStyleLbl="sibTrans2D1" presStyleIdx="2" presStyleCnt="3"/>
      <dgm:spPr/>
    </dgm:pt>
    <dgm:pt modelId="{6ACFA934-31A7-9340-B26B-8D2FBC295910}" type="pres">
      <dgm:prSet presAssocID="{26DC0A70-2B50-794D-8B13-FFB2DF0E562E}" presName="connectorText" presStyleLbl="sibTrans2D1" presStyleIdx="2" presStyleCnt="3"/>
      <dgm:spPr/>
    </dgm:pt>
    <dgm:pt modelId="{ABA2E102-0FBA-C74A-BB18-B2977E16EE8E}" type="pres">
      <dgm:prSet presAssocID="{F440563F-F732-1344-9CC8-AE0523058636}" presName="node" presStyleLbl="node1" presStyleIdx="3" presStyleCnt="4" custScaleX="149371">
        <dgm:presLayoutVars>
          <dgm:bulletEnabled val="1"/>
        </dgm:presLayoutVars>
      </dgm:prSet>
      <dgm:spPr/>
    </dgm:pt>
  </dgm:ptLst>
  <dgm:cxnLst>
    <dgm:cxn modelId="{7071B005-36DC-B440-93F9-509BA990A658}" type="presOf" srcId="{40CBE334-F237-FF41-994D-D55A79961BF2}" destId="{4CD91E07-F5F7-564A-98FA-275508291A99}" srcOrd="0" destOrd="0" presId="urn:microsoft.com/office/officeart/2005/8/layout/process2"/>
    <dgm:cxn modelId="{0CB9BC12-9968-4A4C-9D02-0DF9764D56F1}" srcId="{40CBE334-F237-FF41-994D-D55A79961BF2}" destId="{18C91E8B-F295-B342-B48F-35182C7A7A82}" srcOrd="0" destOrd="0" parTransId="{3A8E13D2-6A66-1446-AD8B-6C474DA29FD5}" sibTransId="{3FE55B1C-B8A9-CC4E-884E-4E5A5DB07C77}"/>
    <dgm:cxn modelId="{183E9F20-7BA1-DB42-B359-A724B8B9CFBE}" type="presOf" srcId="{3FE55B1C-B8A9-CC4E-884E-4E5A5DB07C77}" destId="{80937E3A-29F2-4148-93B5-88311A05ECA2}" srcOrd="0" destOrd="0" presId="urn:microsoft.com/office/officeart/2005/8/layout/process2"/>
    <dgm:cxn modelId="{62CF0433-A6DB-4C42-B72D-7EA637991711}" type="presOf" srcId="{4C0CC068-F461-F346-A516-64EDBE847541}" destId="{730FE531-8115-594D-80B7-3B87C034744B}" srcOrd="0" destOrd="0" presId="urn:microsoft.com/office/officeart/2005/8/layout/process2"/>
    <dgm:cxn modelId="{0C565A33-1FA4-6641-93A8-73DEDCC57BAE}" type="presOf" srcId="{18C91E8B-F295-B342-B48F-35182C7A7A82}" destId="{1D185F31-7B16-9C4F-94B3-557A7E89884A}" srcOrd="0" destOrd="0" presId="urn:microsoft.com/office/officeart/2005/8/layout/process2"/>
    <dgm:cxn modelId="{2A9C1766-A993-F846-9945-125638B45271}" type="presOf" srcId="{26DC0A70-2B50-794D-8B13-FFB2DF0E562E}" destId="{425F55F3-DAB4-CB44-A7F5-47AC3BEC76A2}" srcOrd="0" destOrd="0" presId="urn:microsoft.com/office/officeart/2005/8/layout/process2"/>
    <dgm:cxn modelId="{85E91347-334D-5B40-ACDD-3E57FCF9C3E0}" type="presOf" srcId="{26DC0A70-2B50-794D-8B13-FFB2DF0E562E}" destId="{6ACFA934-31A7-9340-B26B-8D2FBC295910}" srcOrd="1" destOrd="0" presId="urn:microsoft.com/office/officeart/2005/8/layout/process2"/>
    <dgm:cxn modelId="{A96CE150-70F0-D941-B5DB-26FE6DF5A661}" srcId="{40CBE334-F237-FF41-994D-D55A79961BF2}" destId="{F440563F-F732-1344-9CC8-AE0523058636}" srcOrd="3" destOrd="0" parTransId="{2C80C330-70C7-4A4B-ACBD-B562C5F0CE2D}" sibTransId="{D6F111FD-1595-8C4C-96AC-BEEC2C4FAD4A}"/>
    <dgm:cxn modelId="{70BB8C71-E8E9-354E-840F-F92C517BD695}" type="presOf" srcId="{F440563F-F732-1344-9CC8-AE0523058636}" destId="{ABA2E102-0FBA-C74A-BB18-B2977E16EE8E}" srcOrd="0" destOrd="0" presId="urn:microsoft.com/office/officeart/2005/8/layout/process2"/>
    <dgm:cxn modelId="{76AE6CAC-C910-C948-84B7-438B0187D026}" type="presOf" srcId="{4C0CC068-F461-F346-A516-64EDBE847541}" destId="{D06F48E1-757C-0343-83FC-CECB9BDB2051}" srcOrd="1" destOrd="0" presId="urn:microsoft.com/office/officeart/2005/8/layout/process2"/>
    <dgm:cxn modelId="{7BEFA0BF-9164-5A4C-8FD5-E6B168686001}" srcId="{40CBE334-F237-FF41-994D-D55A79961BF2}" destId="{16C3F1A7-EA9C-B843-A6AE-78858442751B}" srcOrd="1" destOrd="0" parTransId="{261ED114-16CA-6941-A5B3-76095F3F556C}" sibTransId="{4C0CC068-F461-F346-A516-64EDBE847541}"/>
    <dgm:cxn modelId="{2665B5C8-5414-CF41-AE2C-F54CD447861A}" type="presOf" srcId="{16C3F1A7-EA9C-B843-A6AE-78858442751B}" destId="{5DB371CB-2237-B444-AD31-A8F9FA06C9E5}" srcOrd="0" destOrd="0" presId="urn:microsoft.com/office/officeart/2005/8/layout/process2"/>
    <dgm:cxn modelId="{538BAED7-3281-624F-A606-2843247B650D}" type="presOf" srcId="{3FE55B1C-B8A9-CC4E-884E-4E5A5DB07C77}" destId="{3A98B5DD-8526-0E40-B411-D257483BBE93}" srcOrd="1" destOrd="0" presId="urn:microsoft.com/office/officeart/2005/8/layout/process2"/>
    <dgm:cxn modelId="{0EC6E7EE-2176-2842-AB4D-25B670E6B4A1}" type="presOf" srcId="{0D7C3DF4-66F7-8544-9718-9D5B148C3584}" destId="{A57DA148-0B2A-9B47-ACEF-AB1D7E9430DF}" srcOrd="0" destOrd="0" presId="urn:microsoft.com/office/officeart/2005/8/layout/process2"/>
    <dgm:cxn modelId="{5F0D6DF2-40B0-2140-9DF3-C2D2740CCD0B}" srcId="{40CBE334-F237-FF41-994D-D55A79961BF2}" destId="{0D7C3DF4-66F7-8544-9718-9D5B148C3584}" srcOrd="2" destOrd="0" parTransId="{D8FCCAC5-435C-4D45-A6AF-AA750C445159}" sibTransId="{26DC0A70-2B50-794D-8B13-FFB2DF0E562E}"/>
    <dgm:cxn modelId="{59E1436B-3FD4-A24D-B842-990BE06F5FB6}" type="presParOf" srcId="{4CD91E07-F5F7-564A-98FA-275508291A99}" destId="{1D185F31-7B16-9C4F-94B3-557A7E89884A}" srcOrd="0" destOrd="0" presId="urn:microsoft.com/office/officeart/2005/8/layout/process2"/>
    <dgm:cxn modelId="{8EF678E4-25B7-2E40-AC05-428D35F3EE56}" type="presParOf" srcId="{4CD91E07-F5F7-564A-98FA-275508291A99}" destId="{80937E3A-29F2-4148-93B5-88311A05ECA2}" srcOrd="1" destOrd="0" presId="urn:microsoft.com/office/officeart/2005/8/layout/process2"/>
    <dgm:cxn modelId="{92F5BD85-6E15-AE4B-A694-60560445F804}" type="presParOf" srcId="{80937E3A-29F2-4148-93B5-88311A05ECA2}" destId="{3A98B5DD-8526-0E40-B411-D257483BBE93}" srcOrd="0" destOrd="0" presId="urn:microsoft.com/office/officeart/2005/8/layout/process2"/>
    <dgm:cxn modelId="{C26425B3-55F9-8045-A55E-8CF0BB02E136}" type="presParOf" srcId="{4CD91E07-F5F7-564A-98FA-275508291A99}" destId="{5DB371CB-2237-B444-AD31-A8F9FA06C9E5}" srcOrd="2" destOrd="0" presId="urn:microsoft.com/office/officeart/2005/8/layout/process2"/>
    <dgm:cxn modelId="{F18FB5B4-CB44-4241-98ED-399AE7B92B6B}" type="presParOf" srcId="{4CD91E07-F5F7-564A-98FA-275508291A99}" destId="{730FE531-8115-594D-80B7-3B87C034744B}" srcOrd="3" destOrd="0" presId="urn:microsoft.com/office/officeart/2005/8/layout/process2"/>
    <dgm:cxn modelId="{1705A783-29DB-8849-8203-C53B31E8E4BB}" type="presParOf" srcId="{730FE531-8115-594D-80B7-3B87C034744B}" destId="{D06F48E1-757C-0343-83FC-CECB9BDB2051}" srcOrd="0" destOrd="0" presId="urn:microsoft.com/office/officeart/2005/8/layout/process2"/>
    <dgm:cxn modelId="{4F9BEAE5-153B-4C42-9C2A-3A01FBF71DC2}" type="presParOf" srcId="{4CD91E07-F5F7-564A-98FA-275508291A99}" destId="{A57DA148-0B2A-9B47-ACEF-AB1D7E9430DF}" srcOrd="4" destOrd="0" presId="urn:microsoft.com/office/officeart/2005/8/layout/process2"/>
    <dgm:cxn modelId="{5FF86B52-B9FB-0245-95A6-1397A0BD5BD2}" type="presParOf" srcId="{4CD91E07-F5F7-564A-98FA-275508291A99}" destId="{425F55F3-DAB4-CB44-A7F5-47AC3BEC76A2}" srcOrd="5" destOrd="0" presId="urn:microsoft.com/office/officeart/2005/8/layout/process2"/>
    <dgm:cxn modelId="{54005F3D-8F00-6B44-AC2C-63138D0ECED7}" type="presParOf" srcId="{425F55F3-DAB4-CB44-A7F5-47AC3BEC76A2}" destId="{6ACFA934-31A7-9340-B26B-8D2FBC295910}" srcOrd="0" destOrd="0" presId="urn:microsoft.com/office/officeart/2005/8/layout/process2"/>
    <dgm:cxn modelId="{A10A38FD-0908-A447-B2A4-08B79CFE64ED}" type="presParOf" srcId="{4CD91E07-F5F7-564A-98FA-275508291A99}" destId="{ABA2E102-0FBA-C74A-BB18-B2977E16EE8E}"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8736B8-5FB0-4488-ADB3-1DD903494B8B}"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F09FE17-7E5B-405E-AFC4-6FA7A19C4856}">
      <dgm:prSet custT="1"/>
      <dgm:spPr/>
      <dgm:t>
        <a:bodyPr/>
        <a:lstStyle/>
        <a:p>
          <a:pPr>
            <a:lnSpc>
              <a:spcPct val="100000"/>
            </a:lnSpc>
            <a:defRPr cap="all"/>
          </a:pPr>
          <a:r>
            <a:rPr lang="en-US" sz="1800" dirty="0"/>
            <a:t>Cache Data When Possible</a:t>
          </a:r>
        </a:p>
      </dgm:t>
    </dgm:pt>
    <dgm:pt modelId="{A4B975AC-F76C-4AA4-9B34-5DA3D448DEAA}" type="parTrans" cxnId="{DFEF73EC-6597-4AEE-B9CB-90D9714EEEBC}">
      <dgm:prSet/>
      <dgm:spPr/>
      <dgm:t>
        <a:bodyPr/>
        <a:lstStyle/>
        <a:p>
          <a:endParaRPr lang="en-US" sz="3200"/>
        </a:p>
      </dgm:t>
    </dgm:pt>
    <dgm:pt modelId="{ADB8F23A-FFE3-4F38-B724-FC58F45A5C8C}" type="sibTrans" cxnId="{DFEF73EC-6597-4AEE-B9CB-90D9714EEEBC}">
      <dgm:prSet/>
      <dgm:spPr/>
      <dgm:t>
        <a:bodyPr/>
        <a:lstStyle/>
        <a:p>
          <a:endParaRPr lang="en-US" sz="3200"/>
        </a:p>
      </dgm:t>
    </dgm:pt>
    <dgm:pt modelId="{178688B5-4622-422A-B161-1E3B3251AC0D}">
      <dgm:prSet custT="1"/>
      <dgm:spPr/>
      <dgm:t>
        <a:bodyPr/>
        <a:lstStyle/>
        <a:p>
          <a:pPr>
            <a:lnSpc>
              <a:spcPct val="100000"/>
            </a:lnSpc>
            <a:defRPr cap="all"/>
          </a:pPr>
          <a:r>
            <a:rPr lang="en-US" sz="1800" dirty="0"/>
            <a:t>Load data simultaneously</a:t>
          </a:r>
        </a:p>
      </dgm:t>
    </dgm:pt>
    <dgm:pt modelId="{5F026C42-AED8-462F-B11B-6C5E24229023}" type="parTrans" cxnId="{49CEBBD6-7D21-402C-B0FD-20031B0B941C}">
      <dgm:prSet/>
      <dgm:spPr/>
      <dgm:t>
        <a:bodyPr/>
        <a:lstStyle/>
        <a:p>
          <a:endParaRPr lang="en-US" sz="3200"/>
        </a:p>
      </dgm:t>
    </dgm:pt>
    <dgm:pt modelId="{AFEEFC70-32CB-443A-AEC9-8D3530E8E351}" type="sibTrans" cxnId="{49CEBBD6-7D21-402C-B0FD-20031B0B941C}">
      <dgm:prSet/>
      <dgm:spPr/>
      <dgm:t>
        <a:bodyPr/>
        <a:lstStyle/>
        <a:p>
          <a:endParaRPr lang="en-US" sz="3200"/>
        </a:p>
      </dgm:t>
    </dgm:pt>
    <dgm:pt modelId="{A27BC4B8-7A19-4ADA-B536-F1C35BA39B15}">
      <dgm:prSet custT="1"/>
      <dgm:spPr/>
      <dgm:t>
        <a:bodyPr/>
        <a:lstStyle/>
        <a:p>
          <a:pPr>
            <a:lnSpc>
              <a:spcPct val="100000"/>
            </a:lnSpc>
            <a:defRPr cap="all"/>
          </a:pPr>
          <a:r>
            <a:rPr lang="en-US" sz="1800" dirty="0"/>
            <a:t>Don’t repeat the same formula</a:t>
          </a:r>
        </a:p>
      </dgm:t>
    </dgm:pt>
    <dgm:pt modelId="{46B748A3-7E05-4972-BA7B-9E4E97C3885E}" type="parTrans" cxnId="{10DBF0E4-9C97-40F6-BEE1-042C74DCD382}">
      <dgm:prSet/>
      <dgm:spPr/>
      <dgm:t>
        <a:bodyPr/>
        <a:lstStyle/>
        <a:p>
          <a:endParaRPr lang="en-US" sz="3200"/>
        </a:p>
      </dgm:t>
    </dgm:pt>
    <dgm:pt modelId="{1C34264A-D529-40C0-9658-4FD1201115B2}" type="sibTrans" cxnId="{10DBF0E4-9C97-40F6-BEE1-042C74DCD382}">
      <dgm:prSet/>
      <dgm:spPr/>
      <dgm:t>
        <a:bodyPr/>
        <a:lstStyle/>
        <a:p>
          <a:endParaRPr lang="en-US" sz="3200"/>
        </a:p>
      </dgm:t>
    </dgm:pt>
    <dgm:pt modelId="{149A3FE3-810F-4E30-B92F-D7C649A0BC42}" type="pres">
      <dgm:prSet presAssocID="{D28736B8-5FB0-4488-ADB3-1DD903494B8B}" presName="root" presStyleCnt="0">
        <dgm:presLayoutVars>
          <dgm:dir/>
          <dgm:resizeHandles val="exact"/>
        </dgm:presLayoutVars>
      </dgm:prSet>
      <dgm:spPr/>
    </dgm:pt>
    <dgm:pt modelId="{2F068C7C-5E0A-426C-BD5F-5823D1619C47}" type="pres">
      <dgm:prSet presAssocID="{5F09FE17-7E5B-405E-AFC4-6FA7A19C4856}" presName="compNode" presStyleCnt="0"/>
      <dgm:spPr/>
    </dgm:pt>
    <dgm:pt modelId="{EF255889-13A6-4154-AB01-B5C22D58583B}" type="pres">
      <dgm:prSet presAssocID="{5F09FE17-7E5B-405E-AFC4-6FA7A19C4856}" presName="iconBgRect" presStyleLbl="bgShp" presStyleIdx="0" presStyleCnt="3"/>
      <dgm:spPr/>
    </dgm:pt>
    <dgm:pt modelId="{880BAE1A-50FA-4F8B-9C4B-84FE3551DE49}" type="pres">
      <dgm:prSet presAssocID="{5F09FE17-7E5B-405E-AFC4-6FA7A19C48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88250C65-A0CD-4122-91A8-D1D5FE32A9CF}" type="pres">
      <dgm:prSet presAssocID="{5F09FE17-7E5B-405E-AFC4-6FA7A19C4856}" presName="spaceRect" presStyleCnt="0"/>
      <dgm:spPr/>
    </dgm:pt>
    <dgm:pt modelId="{85977C78-1A64-4FD1-A118-FE69630D6325}" type="pres">
      <dgm:prSet presAssocID="{5F09FE17-7E5B-405E-AFC4-6FA7A19C4856}" presName="textRect" presStyleLbl="revTx" presStyleIdx="0" presStyleCnt="3">
        <dgm:presLayoutVars>
          <dgm:chMax val="1"/>
          <dgm:chPref val="1"/>
        </dgm:presLayoutVars>
      </dgm:prSet>
      <dgm:spPr/>
    </dgm:pt>
    <dgm:pt modelId="{B7612AD0-238B-4379-B074-76AEEB7BCE3F}" type="pres">
      <dgm:prSet presAssocID="{ADB8F23A-FFE3-4F38-B724-FC58F45A5C8C}" presName="sibTrans" presStyleCnt="0"/>
      <dgm:spPr/>
    </dgm:pt>
    <dgm:pt modelId="{C2B9167D-4B84-4523-A098-50E7C068F74C}" type="pres">
      <dgm:prSet presAssocID="{178688B5-4622-422A-B161-1E3B3251AC0D}" presName="compNode" presStyleCnt="0"/>
      <dgm:spPr/>
    </dgm:pt>
    <dgm:pt modelId="{94AAF895-AA9B-4AD6-BD6A-A03EBB3EDFBB}" type="pres">
      <dgm:prSet presAssocID="{178688B5-4622-422A-B161-1E3B3251AC0D}" presName="iconBgRect" presStyleLbl="bgShp" presStyleIdx="1" presStyleCnt="3"/>
      <dgm:spPr/>
    </dgm:pt>
    <dgm:pt modelId="{7FC145FB-3327-4D69-BBAF-64AAB9D24570}" type="pres">
      <dgm:prSet presAssocID="{178688B5-4622-422A-B161-1E3B3251AC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3449019-E8A5-4BBC-94AD-FFFA3CBA83E8}" type="pres">
      <dgm:prSet presAssocID="{178688B5-4622-422A-B161-1E3B3251AC0D}" presName="spaceRect" presStyleCnt="0"/>
      <dgm:spPr/>
    </dgm:pt>
    <dgm:pt modelId="{8A6D7ACB-0E61-4D7C-BFE0-9CC8C3F0B62B}" type="pres">
      <dgm:prSet presAssocID="{178688B5-4622-422A-B161-1E3B3251AC0D}" presName="textRect" presStyleLbl="revTx" presStyleIdx="1" presStyleCnt="3">
        <dgm:presLayoutVars>
          <dgm:chMax val="1"/>
          <dgm:chPref val="1"/>
        </dgm:presLayoutVars>
      </dgm:prSet>
      <dgm:spPr/>
    </dgm:pt>
    <dgm:pt modelId="{B0251307-BA85-4562-B2DB-37DF1410344E}" type="pres">
      <dgm:prSet presAssocID="{AFEEFC70-32CB-443A-AEC9-8D3530E8E351}" presName="sibTrans" presStyleCnt="0"/>
      <dgm:spPr/>
    </dgm:pt>
    <dgm:pt modelId="{32182815-345F-45D8-827F-6C4BA876947F}" type="pres">
      <dgm:prSet presAssocID="{A27BC4B8-7A19-4ADA-B536-F1C35BA39B15}" presName="compNode" presStyleCnt="0"/>
      <dgm:spPr/>
    </dgm:pt>
    <dgm:pt modelId="{E9040981-6D40-469D-B697-D27457965C65}" type="pres">
      <dgm:prSet presAssocID="{A27BC4B8-7A19-4ADA-B536-F1C35BA39B15}" presName="iconBgRect" presStyleLbl="bgShp" presStyleIdx="2" presStyleCnt="3"/>
      <dgm:spPr/>
    </dgm:pt>
    <dgm:pt modelId="{E5657D05-22E7-469D-AD5A-BAE4DB7D79B6}" type="pres">
      <dgm:prSet presAssocID="{A27BC4B8-7A19-4ADA-B536-F1C35BA39B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1AF9A7DD-C552-418C-8F1A-A5188424A544}" type="pres">
      <dgm:prSet presAssocID="{A27BC4B8-7A19-4ADA-B536-F1C35BA39B15}" presName="spaceRect" presStyleCnt="0"/>
      <dgm:spPr/>
    </dgm:pt>
    <dgm:pt modelId="{F3B729D4-DC7D-4B85-9A29-83CCA892F7BA}" type="pres">
      <dgm:prSet presAssocID="{A27BC4B8-7A19-4ADA-B536-F1C35BA39B15}" presName="textRect" presStyleLbl="revTx" presStyleIdx="2" presStyleCnt="3">
        <dgm:presLayoutVars>
          <dgm:chMax val="1"/>
          <dgm:chPref val="1"/>
        </dgm:presLayoutVars>
      </dgm:prSet>
      <dgm:spPr/>
    </dgm:pt>
  </dgm:ptLst>
  <dgm:cxnLst>
    <dgm:cxn modelId="{F1F5E034-CFA9-4D28-A784-EB07DE6FD24A}" type="presOf" srcId="{178688B5-4622-422A-B161-1E3B3251AC0D}" destId="{8A6D7ACB-0E61-4D7C-BFE0-9CC8C3F0B62B}" srcOrd="0" destOrd="0" presId="urn:microsoft.com/office/officeart/2018/5/layout/IconCircleLabelList"/>
    <dgm:cxn modelId="{0C4D6839-BEF5-40DF-85D0-6CD2D9D53E40}" type="presOf" srcId="{A27BC4B8-7A19-4ADA-B536-F1C35BA39B15}" destId="{F3B729D4-DC7D-4B85-9A29-83CCA892F7BA}" srcOrd="0" destOrd="0" presId="urn:microsoft.com/office/officeart/2018/5/layout/IconCircleLabelList"/>
    <dgm:cxn modelId="{00D03756-CE23-474E-875B-5139DE88CD76}" type="presOf" srcId="{5F09FE17-7E5B-405E-AFC4-6FA7A19C4856}" destId="{85977C78-1A64-4FD1-A118-FE69630D6325}" srcOrd="0" destOrd="0" presId="urn:microsoft.com/office/officeart/2018/5/layout/IconCircleLabelList"/>
    <dgm:cxn modelId="{0A84508A-1A8F-44FE-A8EE-BB8E6BC272A3}" type="presOf" srcId="{D28736B8-5FB0-4488-ADB3-1DD903494B8B}" destId="{149A3FE3-810F-4E30-B92F-D7C649A0BC42}" srcOrd="0" destOrd="0" presId="urn:microsoft.com/office/officeart/2018/5/layout/IconCircleLabelList"/>
    <dgm:cxn modelId="{49CEBBD6-7D21-402C-B0FD-20031B0B941C}" srcId="{D28736B8-5FB0-4488-ADB3-1DD903494B8B}" destId="{178688B5-4622-422A-B161-1E3B3251AC0D}" srcOrd="1" destOrd="0" parTransId="{5F026C42-AED8-462F-B11B-6C5E24229023}" sibTransId="{AFEEFC70-32CB-443A-AEC9-8D3530E8E351}"/>
    <dgm:cxn modelId="{10DBF0E4-9C97-40F6-BEE1-042C74DCD382}" srcId="{D28736B8-5FB0-4488-ADB3-1DD903494B8B}" destId="{A27BC4B8-7A19-4ADA-B536-F1C35BA39B15}" srcOrd="2" destOrd="0" parTransId="{46B748A3-7E05-4972-BA7B-9E4E97C3885E}" sibTransId="{1C34264A-D529-40C0-9658-4FD1201115B2}"/>
    <dgm:cxn modelId="{DFEF73EC-6597-4AEE-B9CB-90D9714EEEBC}" srcId="{D28736B8-5FB0-4488-ADB3-1DD903494B8B}" destId="{5F09FE17-7E5B-405E-AFC4-6FA7A19C4856}" srcOrd="0" destOrd="0" parTransId="{A4B975AC-F76C-4AA4-9B34-5DA3D448DEAA}" sibTransId="{ADB8F23A-FFE3-4F38-B724-FC58F45A5C8C}"/>
    <dgm:cxn modelId="{437F00D4-7D91-44F0-A56D-32A3F67F05D8}" type="presParOf" srcId="{149A3FE3-810F-4E30-B92F-D7C649A0BC42}" destId="{2F068C7C-5E0A-426C-BD5F-5823D1619C47}" srcOrd="0" destOrd="0" presId="urn:microsoft.com/office/officeart/2018/5/layout/IconCircleLabelList"/>
    <dgm:cxn modelId="{F2815654-27B5-4F8C-BE40-64257CF26FFC}" type="presParOf" srcId="{2F068C7C-5E0A-426C-BD5F-5823D1619C47}" destId="{EF255889-13A6-4154-AB01-B5C22D58583B}" srcOrd="0" destOrd="0" presId="urn:microsoft.com/office/officeart/2018/5/layout/IconCircleLabelList"/>
    <dgm:cxn modelId="{6A52B968-2FB0-4313-B8B5-146C67C27C1E}" type="presParOf" srcId="{2F068C7C-5E0A-426C-BD5F-5823D1619C47}" destId="{880BAE1A-50FA-4F8B-9C4B-84FE3551DE49}" srcOrd="1" destOrd="0" presId="urn:microsoft.com/office/officeart/2018/5/layout/IconCircleLabelList"/>
    <dgm:cxn modelId="{D4E9A3A4-C6C5-4E35-B132-9EE80BEDC2ED}" type="presParOf" srcId="{2F068C7C-5E0A-426C-BD5F-5823D1619C47}" destId="{88250C65-A0CD-4122-91A8-D1D5FE32A9CF}" srcOrd="2" destOrd="0" presId="urn:microsoft.com/office/officeart/2018/5/layout/IconCircleLabelList"/>
    <dgm:cxn modelId="{AE73EEDD-ADA3-4662-B15E-6C87B4450302}" type="presParOf" srcId="{2F068C7C-5E0A-426C-BD5F-5823D1619C47}" destId="{85977C78-1A64-4FD1-A118-FE69630D6325}" srcOrd="3" destOrd="0" presId="urn:microsoft.com/office/officeart/2018/5/layout/IconCircleLabelList"/>
    <dgm:cxn modelId="{0D817716-C470-486E-9916-43177D622FBC}" type="presParOf" srcId="{149A3FE3-810F-4E30-B92F-D7C649A0BC42}" destId="{B7612AD0-238B-4379-B074-76AEEB7BCE3F}" srcOrd="1" destOrd="0" presId="urn:microsoft.com/office/officeart/2018/5/layout/IconCircleLabelList"/>
    <dgm:cxn modelId="{FCD883CB-4376-4A2B-8CF4-A38E81ACADAB}" type="presParOf" srcId="{149A3FE3-810F-4E30-B92F-D7C649A0BC42}" destId="{C2B9167D-4B84-4523-A098-50E7C068F74C}" srcOrd="2" destOrd="0" presId="urn:microsoft.com/office/officeart/2018/5/layout/IconCircleLabelList"/>
    <dgm:cxn modelId="{99527712-EFAC-4D1F-B9EE-32CA82555397}" type="presParOf" srcId="{C2B9167D-4B84-4523-A098-50E7C068F74C}" destId="{94AAF895-AA9B-4AD6-BD6A-A03EBB3EDFBB}" srcOrd="0" destOrd="0" presId="urn:microsoft.com/office/officeart/2018/5/layout/IconCircleLabelList"/>
    <dgm:cxn modelId="{A1B80248-0F1F-43A9-9219-369800006255}" type="presParOf" srcId="{C2B9167D-4B84-4523-A098-50E7C068F74C}" destId="{7FC145FB-3327-4D69-BBAF-64AAB9D24570}" srcOrd="1" destOrd="0" presId="urn:microsoft.com/office/officeart/2018/5/layout/IconCircleLabelList"/>
    <dgm:cxn modelId="{E45B9311-2ECD-4A38-B38E-2A4344FBCE49}" type="presParOf" srcId="{C2B9167D-4B84-4523-A098-50E7C068F74C}" destId="{E3449019-E8A5-4BBC-94AD-FFFA3CBA83E8}" srcOrd="2" destOrd="0" presId="urn:microsoft.com/office/officeart/2018/5/layout/IconCircleLabelList"/>
    <dgm:cxn modelId="{FE9387EB-279A-4124-81E9-B3006519D9AF}" type="presParOf" srcId="{C2B9167D-4B84-4523-A098-50E7C068F74C}" destId="{8A6D7ACB-0E61-4D7C-BFE0-9CC8C3F0B62B}" srcOrd="3" destOrd="0" presId="urn:microsoft.com/office/officeart/2018/5/layout/IconCircleLabelList"/>
    <dgm:cxn modelId="{27F66C21-DFB9-4CBE-807A-72995017FC5E}" type="presParOf" srcId="{149A3FE3-810F-4E30-B92F-D7C649A0BC42}" destId="{B0251307-BA85-4562-B2DB-37DF1410344E}" srcOrd="3" destOrd="0" presId="urn:microsoft.com/office/officeart/2018/5/layout/IconCircleLabelList"/>
    <dgm:cxn modelId="{02EA80E4-ED0E-4112-AD58-14484D2DD9A4}" type="presParOf" srcId="{149A3FE3-810F-4E30-B92F-D7C649A0BC42}" destId="{32182815-345F-45D8-827F-6C4BA876947F}" srcOrd="4" destOrd="0" presId="urn:microsoft.com/office/officeart/2018/5/layout/IconCircleLabelList"/>
    <dgm:cxn modelId="{F9DCCC71-7C68-4EFE-9E84-68E5EA11B890}" type="presParOf" srcId="{32182815-345F-45D8-827F-6C4BA876947F}" destId="{E9040981-6D40-469D-B697-D27457965C65}" srcOrd="0" destOrd="0" presId="urn:microsoft.com/office/officeart/2018/5/layout/IconCircleLabelList"/>
    <dgm:cxn modelId="{ACCD664E-1BE4-4DAA-866E-51AD62F2D978}" type="presParOf" srcId="{32182815-345F-45D8-827F-6C4BA876947F}" destId="{E5657D05-22E7-469D-AD5A-BAE4DB7D79B6}" srcOrd="1" destOrd="0" presId="urn:microsoft.com/office/officeart/2018/5/layout/IconCircleLabelList"/>
    <dgm:cxn modelId="{CC39208E-BCC6-46C1-90FC-85C044AF64F1}" type="presParOf" srcId="{32182815-345F-45D8-827F-6C4BA876947F}" destId="{1AF9A7DD-C552-418C-8F1A-A5188424A544}" srcOrd="2" destOrd="0" presId="urn:microsoft.com/office/officeart/2018/5/layout/IconCircleLabelList"/>
    <dgm:cxn modelId="{44E66B4B-1833-4640-B967-A6E637C379B9}" type="presParOf" srcId="{32182815-345F-45D8-827F-6C4BA876947F}" destId="{F3B729D4-DC7D-4B85-9A29-83CCA892F7B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041768-6040-6E40-9672-7EF10ECD8F1A}" type="doc">
      <dgm:prSet loTypeId="urn:microsoft.com/office/officeart/2005/8/layout/cycle6" loCatId="cycle" qsTypeId="urn:microsoft.com/office/officeart/2005/8/quickstyle/simple1" qsCatId="simple" csTypeId="urn:microsoft.com/office/officeart/2005/8/colors/accent2_2" csCatId="accent2" phldr="1"/>
      <dgm:spPr/>
      <dgm:t>
        <a:bodyPr/>
        <a:lstStyle/>
        <a:p>
          <a:endParaRPr lang="en-US"/>
        </a:p>
      </dgm:t>
    </dgm:pt>
    <dgm:pt modelId="{398CCCD8-E614-8445-94BC-ED4BD4FFDB24}">
      <dgm:prSet phldrT="[Text]"/>
      <dgm:spPr/>
      <dgm:t>
        <a:bodyPr/>
        <a:lstStyle/>
        <a:p>
          <a:r>
            <a:rPr lang="en-US" dirty="0"/>
            <a:t>Easy to Use</a:t>
          </a:r>
        </a:p>
      </dgm:t>
    </dgm:pt>
    <dgm:pt modelId="{6F46DD4C-832E-1245-80E8-B2E5EF975670}" type="parTrans" cxnId="{A3DCD15F-754C-AF47-A37E-3628158DF5F0}">
      <dgm:prSet/>
      <dgm:spPr/>
      <dgm:t>
        <a:bodyPr/>
        <a:lstStyle/>
        <a:p>
          <a:endParaRPr lang="en-US"/>
        </a:p>
      </dgm:t>
    </dgm:pt>
    <dgm:pt modelId="{A65F525A-2E8C-3A4B-9237-0C916775A16A}" type="sibTrans" cxnId="{A3DCD15F-754C-AF47-A37E-3628158DF5F0}">
      <dgm:prSet/>
      <dgm:spPr/>
      <dgm:t>
        <a:bodyPr/>
        <a:lstStyle/>
        <a:p>
          <a:endParaRPr lang="en-US"/>
        </a:p>
      </dgm:t>
    </dgm:pt>
    <dgm:pt modelId="{F9104674-8581-554B-9A3A-398BBF7AFA6E}">
      <dgm:prSet phldrT="[Text]"/>
      <dgm:spPr/>
      <dgm:t>
        <a:bodyPr/>
        <a:lstStyle/>
        <a:p>
          <a:r>
            <a:rPr lang="en-US" dirty="0"/>
            <a:t>Accessible</a:t>
          </a:r>
        </a:p>
      </dgm:t>
    </dgm:pt>
    <dgm:pt modelId="{15C1AD7C-5826-A449-8244-6AF7BD3F98A7}" type="parTrans" cxnId="{66D18F71-3B16-6945-96E9-5504014714CA}">
      <dgm:prSet/>
      <dgm:spPr/>
      <dgm:t>
        <a:bodyPr/>
        <a:lstStyle/>
        <a:p>
          <a:endParaRPr lang="en-US"/>
        </a:p>
      </dgm:t>
    </dgm:pt>
    <dgm:pt modelId="{1E72C796-F0B9-3E48-A87F-3BF165490D60}" type="sibTrans" cxnId="{66D18F71-3B16-6945-96E9-5504014714CA}">
      <dgm:prSet/>
      <dgm:spPr/>
      <dgm:t>
        <a:bodyPr/>
        <a:lstStyle/>
        <a:p>
          <a:endParaRPr lang="en-US"/>
        </a:p>
      </dgm:t>
    </dgm:pt>
    <dgm:pt modelId="{194A4E52-79B6-9543-AF3D-2EFA142BFDC0}">
      <dgm:prSet phldrT="[Text]"/>
      <dgm:spPr/>
      <dgm:t>
        <a:bodyPr/>
        <a:lstStyle/>
        <a:p>
          <a:r>
            <a:rPr lang="en-US" dirty="0"/>
            <a:t>Efficient</a:t>
          </a:r>
        </a:p>
      </dgm:t>
    </dgm:pt>
    <dgm:pt modelId="{EA9121E7-028E-574B-BA0A-F273AA676510}" type="parTrans" cxnId="{AE26A608-56F7-8E44-A5DD-6C7E695FAD9B}">
      <dgm:prSet/>
      <dgm:spPr/>
      <dgm:t>
        <a:bodyPr/>
        <a:lstStyle/>
        <a:p>
          <a:endParaRPr lang="en-US"/>
        </a:p>
      </dgm:t>
    </dgm:pt>
    <dgm:pt modelId="{678F3090-5A17-6844-B913-B8862D9AD86A}" type="sibTrans" cxnId="{AE26A608-56F7-8E44-A5DD-6C7E695FAD9B}">
      <dgm:prSet/>
      <dgm:spPr/>
      <dgm:t>
        <a:bodyPr/>
        <a:lstStyle/>
        <a:p>
          <a:endParaRPr lang="en-US"/>
        </a:p>
      </dgm:t>
    </dgm:pt>
    <dgm:pt modelId="{CA56935B-FB02-954E-96C5-C6A24CA126F3}">
      <dgm:prSet phldrT="[Text]"/>
      <dgm:spPr/>
      <dgm:t>
        <a:bodyPr/>
        <a:lstStyle/>
        <a:p>
          <a:r>
            <a:rPr lang="en-US" dirty="0"/>
            <a:t>Effective</a:t>
          </a:r>
        </a:p>
      </dgm:t>
    </dgm:pt>
    <dgm:pt modelId="{F6596A0E-8A64-2B45-AE1C-43B5DE85083B}" type="parTrans" cxnId="{5BDF23E8-6F7D-7040-9E1F-129AD888F322}">
      <dgm:prSet/>
      <dgm:spPr/>
      <dgm:t>
        <a:bodyPr/>
        <a:lstStyle/>
        <a:p>
          <a:endParaRPr lang="en-US"/>
        </a:p>
      </dgm:t>
    </dgm:pt>
    <dgm:pt modelId="{59079C26-EF00-4745-8F78-4A941EC4E754}" type="sibTrans" cxnId="{5BDF23E8-6F7D-7040-9E1F-129AD888F322}">
      <dgm:prSet/>
      <dgm:spPr/>
      <dgm:t>
        <a:bodyPr/>
        <a:lstStyle/>
        <a:p>
          <a:endParaRPr lang="en-US"/>
        </a:p>
      </dgm:t>
    </dgm:pt>
    <dgm:pt modelId="{0DCB48AE-8EFC-024E-B0FC-F0728A89C436}">
      <dgm:prSet phldrT="[Text]"/>
      <dgm:spPr/>
      <dgm:t>
        <a:bodyPr/>
        <a:lstStyle/>
        <a:p>
          <a:r>
            <a:rPr lang="en-US" dirty="0"/>
            <a:t>Engaging</a:t>
          </a:r>
        </a:p>
      </dgm:t>
    </dgm:pt>
    <dgm:pt modelId="{601652D2-76AB-FB41-93EB-E36D5A1012EC}" type="parTrans" cxnId="{279DC2EB-E674-3042-B180-14034C14942A}">
      <dgm:prSet/>
      <dgm:spPr/>
      <dgm:t>
        <a:bodyPr/>
        <a:lstStyle/>
        <a:p>
          <a:endParaRPr lang="en-US"/>
        </a:p>
      </dgm:t>
    </dgm:pt>
    <dgm:pt modelId="{1D777D25-077D-7049-9B28-9BDE599B0157}" type="sibTrans" cxnId="{279DC2EB-E674-3042-B180-14034C14942A}">
      <dgm:prSet/>
      <dgm:spPr/>
      <dgm:t>
        <a:bodyPr/>
        <a:lstStyle/>
        <a:p>
          <a:endParaRPr lang="en-US"/>
        </a:p>
      </dgm:t>
    </dgm:pt>
    <dgm:pt modelId="{29FC21FD-2596-934C-BA45-90F487AADD29}" type="pres">
      <dgm:prSet presAssocID="{D6041768-6040-6E40-9672-7EF10ECD8F1A}" presName="cycle" presStyleCnt="0">
        <dgm:presLayoutVars>
          <dgm:dir/>
          <dgm:resizeHandles val="exact"/>
        </dgm:presLayoutVars>
      </dgm:prSet>
      <dgm:spPr/>
    </dgm:pt>
    <dgm:pt modelId="{0613F599-A4E2-0347-8F5E-A9AC089AE998}" type="pres">
      <dgm:prSet presAssocID="{398CCCD8-E614-8445-94BC-ED4BD4FFDB24}" presName="node" presStyleLbl="node1" presStyleIdx="0" presStyleCnt="5">
        <dgm:presLayoutVars>
          <dgm:bulletEnabled val="1"/>
        </dgm:presLayoutVars>
      </dgm:prSet>
      <dgm:spPr/>
    </dgm:pt>
    <dgm:pt modelId="{26C9E17F-FEE0-7542-9AE3-1843F6EE81DD}" type="pres">
      <dgm:prSet presAssocID="{398CCCD8-E614-8445-94BC-ED4BD4FFDB24}" presName="spNode" presStyleCnt="0"/>
      <dgm:spPr/>
    </dgm:pt>
    <dgm:pt modelId="{BEF0CD9D-71BC-4743-9EB0-5270B51E371A}" type="pres">
      <dgm:prSet presAssocID="{A65F525A-2E8C-3A4B-9237-0C916775A16A}" presName="sibTrans" presStyleLbl="sibTrans1D1" presStyleIdx="0" presStyleCnt="5"/>
      <dgm:spPr/>
    </dgm:pt>
    <dgm:pt modelId="{05C5781A-B1C2-F64E-A5E9-7A7B82CE4D8C}" type="pres">
      <dgm:prSet presAssocID="{F9104674-8581-554B-9A3A-398BBF7AFA6E}" presName="node" presStyleLbl="node1" presStyleIdx="1" presStyleCnt="5">
        <dgm:presLayoutVars>
          <dgm:bulletEnabled val="1"/>
        </dgm:presLayoutVars>
      </dgm:prSet>
      <dgm:spPr/>
    </dgm:pt>
    <dgm:pt modelId="{3C962DE7-9CA1-6647-8021-DD9E843F098A}" type="pres">
      <dgm:prSet presAssocID="{F9104674-8581-554B-9A3A-398BBF7AFA6E}" presName="spNode" presStyleCnt="0"/>
      <dgm:spPr/>
    </dgm:pt>
    <dgm:pt modelId="{5AFBA344-99E8-6D4C-A7BB-56783C95DD81}" type="pres">
      <dgm:prSet presAssocID="{1E72C796-F0B9-3E48-A87F-3BF165490D60}" presName="sibTrans" presStyleLbl="sibTrans1D1" presStyleIdx="1" presStyleCnt="5"/>
      <dgm:spPr/>
    </dgm:pt>
    <dgm:pt modelId="{BAB132B7-6D06-8E4E-8D84-8F06761AB0F5}" type="pres">
      <dgm:prSet presAssocID="{194A4E52-79B6-9543-AF3D-2EFA142BFDC0}" presName="node" presStyleLbl="node1" presStyleIdx="2" presStyleCnt="5">
        <dgm:presLayoutVars>
          <dgm:bulletEnabled val="1"/>
        </dgm:presLayoutVars>
      </dgm:prSet>
      <dgm:spPr/>
    </dgm:pt>
    <dgm:pt modelId="{C97593DE-E26B-E241-BA45-1ED1B809567A}" type="pres">
      <dgm:prSet presAssocID="{194A4E52-79B6-9543-AF3D-2EFA142BFDC0}" presName="spNode" presStyleCnt="0"/>
      <dgm:spPr/>
    </dgm:pt>
    <dgm:pt modelId="{1F2ED56A-503E-8141-8845-677812725AF5}" type="pres">
      <dgm:prSet presAssocID="{678F3090-5A17-6844-B913-B8862D9AD86A}" presName="sibTrans" presStyleLbl="sibTrans1D1" presStyleIdx="2" presStyleCnt="5"/>
      <dgm:spPr/>
    </dgm:pt>
    <dgm:pt modelId="{166A532D-6B08-304B-B871-B1B16BD46DDF}" type="pres">
      <dgm:prSet presAssocID="{CA56935B-FB02-954E-96C5-C6A24CA126F3}" presName="node" presStyleLbl="node1" presStyleIdx="3" presStyleCnt="5">
        <dgm:presLayoutVars>
          <dgm:bulletEnabled val="1"/>
        </dgm:presLayoutVars>
      </dgm:prSet>
      <dgm:spPr/>
    </dgm:pt>
    <dgm:pt modelId="{DB9FA2D3-686B-1C47-8769-42BAE2610ECB}" type="pres">
      <dgm:prSet presAssocID="{CA56935B-FB02-954E-96C5-C6A24CA126F3}" presName="spNode" presStyleCnt="0"/>
      <dgm:spPr/>
    </dgm:pt>
    <dgm:pt modelId="{8AB88189-2144-6F4F-9831-245A9FEF35BB}" type="pres">
      <dgm:prSet presAssocID="{59079C26-EF00-4745-8F78-4A941EC4E754}" presName="sibTrans" presStyleLbl="sibTrans1D1" presStyleIdx="3" presStyleCnt="5"/>
      <dgm:spPr/>
    </dgm:pt>
    <dgm:pt modelId="{462592ED-C703-354D-81B7-5CA51AF905E7}" type="pres">
      <dgm:prSet presAssocID="{0DCB48AE-8EFC-024E-B0FC-F0728A89C436}" presName="node" presStyleLbl="node1" presStyleIdx="4" presStyleCnt="5">
        <dgm:presLayoutVars>
          <dgm:bulletEnabled val="1"/>
        </dgm:presLayoutVars>
      </dgm:prSet>
      <dgm:spPr/>
    </dgm:pt>
    <dgm:pt modelId="{865EF80E-B534-8C40-9DB2-357883C5BA0D}" type="pres">
      <dgm:prSet presAssocID="{0DCB48AE-8EFC-024E-B0FC-F0728A89C436}" presName="spNode" presStyleCnt="0"/>
      <dgm:spPr/>
    </dgm:pt>
    <dgm:pt modelId="{0B0DC6BD-D2A0-F545-BF4E-D058F8BF1279}" type="pres">
      <dgm:prSet presAssocID="{1D777D25-077D-7049-9B28-9BDE599B0157}" presName="sibTrans" presStyleLbl="sibTrans1D1" presStyleIdx="4" presStyleCnt="5"/>
      <dgm:spPr/>
    </dgm:pt>
  </dgm:ptLst>
  <dgm:cxnLst>
    <dgm:cxn modelId="{DB2E3F01-664F-7543-8C0A-EDA4CFFB7F0D}" type="presOf" srcId="{194A4E52-79B6-9543-AF3D-2EFA142BFDC0}" destId="{BAB132B7-6D06-8E4E-8D84-8F06761AB0F5}" srcOrd="0" destOrd="0" presId="urn:microsoft.com/office/officeart/2005/8/layout/cycle6"/>
    <dgm:cxn modelId="{AE26A608-56F7-8E44-A5DD-6C7E695FAD9B}" srcId="{D6041768-6040-6E40-9672-7EF10ECD8F1A}" destId="{194A4E52-79B6-9543-AF3D-2EFA142BFDC0}" srcOrd="2" destOrd="0" parTransId="{EA9121E7-028E-574B-BA0A-F273AA676510}" sibTransId="{678F3090-5A17-6844-B913-B8862D9AD86A}"/>
    <dgm:cxn modelId="{C3539828-CD92-B64A-A0FB-C2C10F93F346}" type="presOf" srcId="{1E72C796-F0B9-3E48-A87F-3BF165490D60}" destId="{5AFBA344-99E8-6D4C-A7BB-56783C95DD81}" srcOrd="0" destOrd="0" presId="urn:microsoft.com/office/officeart/2005/8/layout/cycle6"/>
    <dgm:cxn modelId="{745C9C3C-9BED-734C-B70C-CC9BA6F7DA46}" type="presOf" srcId="{F9104674-8581-554B-9A3A-398BBF7AFA6E}" destId="{05C5781A-B1C2-F64E-A5E9-7A7B82CE4D8C}" srcOrd="0" destOrd="0" presId="urn:microsoft.com/office/officeart/2005/8/layout/cycle6"/>
    <dgm:cxn modelId="{04C6375E-7E0C-1D42-9991-B6C6E1EE6754}" type="presOf" srcId="{398CCCD8-E614-8445-94BC-ED4BD4FFDB24}" destId="{0613F599-A4E2-0347-8F5E-A9AC089AE998}" srcOrd="0" destOrd="0" presId="urn:microsoft.com/office/officeart/2005/8/layout/cycle6"/>
    <dgm:cxn modelId="{A3DCD15F-754C-AF47-A37E-3628158DF5F0}" srcId="{D6041768-6040-6E40-9672-7EF10ECD8F1A}" destId="{398CCCD8-E614-8445-94BC-ED4BD4FFDB24}" srcOrd="0" destOrd="0" parTransId="{6F46DD4C-832E-1245-80E8-B2E5EF975670}" sibTransId="{A65F525A-2E8C-3A4B-9237-0C916775A16A}"/>
    <dgm:cxn modelId="{BD578541-C977-6D4B-8251-542AA8A6862C}" type="presOf" srcId="{A65F525A-2E8C-3A4B-9237-0C916775A16A}" destId="{BEF0CD9D-71BC-4743-9EB0-5270B51E371A}" srcOrd="0" destOrd="0" presId="urn:microsoft.com/office/officeart/2005/8/layout/cycle6"/>
    <dgm:cxn modelId="{7E49F74D-5B18-7043-9B8B-6A3FFE063A52}" type="presOf" srcId="{59079C26-EF00-4745-8F78-4A941EC4E754}" destId="{8AB88189-2144-6F4F-9831-245A9FEF35BB}" srcOrd="0" destOrd="0" presId="urn:microsoft.com/office/officeart/2005/8/layout/cycle6"/>
    <dgm:cxn modelId="{66D18F71-3B16-6945-96E9-5504014714CA}" srcId="{D6041768-6040-6E40-9672-7EF10ECD8F1A}" destId="{F9104674-8581-554B-9A3A-398BBF7AFA6E}" srcOrd="1" destOrd="0" parTransId="{15C1AD7C-5826-A449-8244-6AF7BD3F98A7}" sibTransId="{1E72C796-F0B9-3E48-A87F-3BF165490D60}"/>
    <dgm:cxn modelId="{CE05D67F-9A70-C945-AB87-F1DDB8344308}" type="presOf" srcId="{678F3090-5A17-6844-B913-B8862D9AD86A}" destId="{1F2ED56A-503E-8141-8845-677812725AF5}" srcOrd="0" destOrd="0" presId="urn:microsoft.com/office/officeart/2005/8/layout/cycle6"/>
    <dgm:cxn modelId="{BA91539D-5E1F-874C-BC52-BE8258FEA069}" type="presOf" srcId="{1D777D25-077D-7049-9B28-9BDE599B0157}" destId="{0B0DC6BD-D2A0-F545-BF4E-D058F8BF1279}" srcOrd="0" destOrd="0" presId="urn:microsoft.com/office/officeart/2005/8/layout/cycle6"/>
    <dgm:cxn modelId="{DFA739A5-B4C2-C44A-9858-155130837A84}" type="presOf" srcId="{0DCB48AE-8EFC-024E-B0FC-F0728A89C436}" destId="{462592ED-C703-354D-81B7-5CA51AF905E7}" srcOrd="0" destOrd="0" presId="urn:microsoft.com/office/officeart/2005/8/layout/cycle6"/>
    <dgm:cxn modelId="{5BDF23E8-6F7D-7040-9E1F-129AD888F322}" srcId="{D6041768-6040-6E40-9672-7EF10ECD8F1A}" destId="{CA56935B-FB02-954E-96C5-C6A24CA126F3}" srcOrd="3" destOrd="0" parTransId="{F6596A0E-8A64-2B45-AE1C-43B5DE85083B}" sibTransId="{59079C26-EF00-4745-8F78-4A941EC4E754}"/>
    <dgm:cxn modelId="{1B722CEA-2C33-9C49-AC07-E3DCC25DC61D}" type="presOf" srcId="{D6041768-6040-6E40-9672-7EF10ECD8F1A}" destId="{29FC21FD-2596-934C-BA45-90F487AADD29}" srcOrd="0" destOrd="0" presId="urn:microsoft.com/office/officeart/2005/8/layout/cycle6"/>
    <dgm:cxn modelId="{279DC2EB-E674-3042-B180-14034C14942A}" srcId="{D6041768-6040-6E40-9672-7EF10ECD8F1A}" destId="{0DCB48AE-8EFC-024E-B0FC-F0728A89C436}" srcOrd="4" destOrd="0" parTransId="{601652D2-76AB-FB41-93EB-E36D5A1012EC}" sibTransId="{1D777D25-077D-7049-9B28-9BDE599B0157}"/>
    <dgm:cxn modelId="{25435AED-AAE2-504C-9872-5C47CBEA57BC}" type="presOf" srcId="{CA56935B-FB02-954E-96C5-C6A24CA126F3}" destId="{166A532D-6B08-304B-B871-B1B16BD46DDF}" srcOrd="0" destOrd="0" presId="urn:microsoft.com/office/officeart/2005/8/layout/cycle6"/>
    <dgm:cxn modelId="{099A5995-4E97-3A48-A010-0080810E8703}" type="presParOf" srcId="{29FC21FD-2596-934C-BA45-90F487AADD29}" destId="{0613F599-A4E2-0347-8F5E-A9AC089AE998}" srcOrd="0" destOrd="0" presId="urn:microsoft.com/office/officeart/2005/8/layout/cycle6"/>
    <dgm:cxn modelId="{299F6FF1-FF04-174D-92F1-74701BA9FE98}" type="presParOf" srcId="{29FC21FD-2596-934C-BA45-90F487AADD29}" destId="{26C9E17F-FEE0-7542-9AE3-1843F6EE81DD}" srcOrd="1" destOrd="0" presId="urn:microsoft.com/office/officeart/2005/8/layout/cycle6"/>
    <dgm:cxn modelId="{71D9FEE5-E00C-DC44-A74E-64AD0AB77734}" type="presParOf" srcId="{29FC21FD-2596-934C-BA45-90F487AADD29}" destId="{BEF0CD9D-71BC-4743-9EB0-5270B51E371A}" srcOrd="2" destOrd="0" presId="urn:microsoft.com/office/officeart/2005/8/layout/cycle6"/>
    <dgm:cxn modelId="{67128A47-47DD-DA4E-BDCE-7EDD0579CF95}" type="presParOf" srcId="{29FC21FD-2596-934C-BA45-90F487AADD29}" destId="{05C5781A-B1C2-F64E-A5E9-7A7B82CE4D8C}" srcOrd="3" destOrd="0" presId="urn:microsoft.com/office/officeart/2005/8/layout/cycle6"/>
    <dgm:cxn modelId="{D74016BF-D03D-104B-A85E-B5B2D20D89D0}" type="presParOf" srcId="{29FC21FD-2596-934C-BA45-90F487AADD29}" destId="{3C962DE7-9CA1-6647-8021-DD9E843F098A}" srcOrd="4" destOrd="0" presId="urn:microsoft.com/office/officeart/2005/8/layout/cycle6"/>
    <dgm:cxn modelId="{6E818280-6CDF-8F47-AB61-8BE518D897DB}" type="presParOf" srcId="{29FC21FD-2596-934C-BA45-90F487AADD29}" destId="{5AFBA344-99E8-6D4C-A7BB-56783C95DD81}" srcOrd="5" destOrd="0" presId="urn:microsoft.com/office/officeart/2005/8/layout/cycle6"/>
    <dgm:cxn modelId="{3EE6B710-D8F9-1744-9B64-FFDFEAE892B6}" type="presParOf" srcId="{29FC21FD-2596-934C-BA45-90F487AADD29}" destId="{BAB132B7-6D06-8E4E-8D84-8F06761AB0F5}" srcOrd="6" destOrd="0" presId="urn:microsoft.com/office/officeart/2005/8/layout/cycle6"/>
    <dgm:cxn modelId="{936A32DE-BC40-6B49-9038-FD9EA4466CE2}" type="presParOf" srcId="{29FC21FD-2596-934C-BA45-90F487AADD29}" destId="{C97593DE-E26B-E241-BA45-1ED1B809567A}" srcOrd="7" destOrd="0" presId="urn:microsoft.com/office/officeart/2005/8/layout/cycle6"/>
    <dgm:cxn modelId="{E02E1AEB-FBDB-CB4A-BD9C-245B73B8BB64}" type="presParOf" srcId="{29FC21FD-2596-934C-BA45-90F487AADD29}" destId="{1F2ED56A-503E-8141-8845-677812725AF5}" srcOrd="8" destOrd="0" presId="urn:microsoft.com/office/officeart/2005/8/layout/cycle6"/>
    <dgm:cxn modelId="{F5F51B01-F51E-E64B-A604-C67AE62F15B1}" type="presParOf" srcId="{29FC21FD-2596-934C-BA45-90F487AADD29}" destId="{166A532D-6B08-304B-B871-B1B16BD46DDF}" srcOrd="9" destOrd="0" presId="urn:microsoft.com/office/officeart/2005/8/layout/cycle6"/>
    <dgm:cxn modelId="{27C46F10-7CFF-344A-8B42-B48F8ABEC2E3}" type="presParOf" srcId="{29FC21FD-2596-934C-BA45-90F487AADD29}" destId="{DB9FA2D3-686B-1C47-8769-42BAE2610ECB}" srcOrd="10" destOrd="0" presId="urn:microsoft.com/office/officeart/2005/8/layout/cycle6"/>
    <dgm:cxn modelId="{800CA190-E293-7F44-BDA1-407F6F75150D}" type="presParOf" srcId="{29FC21FD-2596-934C-BA45-90F487AADD29}" destId="{8AB88189-2144-6F4F-9831-245A9FEF35BB}" srcOrd="11" destOrd="0" presId="urn:microsoft.com/office/officeart/2005/8/layout/cycle6"/>
    <dgm:cxn modelId="{2FD0B34E-8446-D648-92E7-CFB6D36949B9}" type="presParOf" srcId="{29FC21FD-2596-934C-BA45-90F487AADD29}" destId="{462592ED-C703-354D-81B7-5CA51AF905E7}" srcOrd="12" destOrd="0" presId="urn:microsoft.com/office/officeart/2005/8/layout/cycle6"/>
    <dgm:cxn modelId="{C4D085B9-668A-8B47-82BF-37637E1A6A95}" type="presParOf" srcId="{29FC21FD-2596-934C-BA45-90F487AADD29}" destId="{865EF80E-B534-8C40-9DB2-357883C5BA0D}" srcOrd="13" destOrd="0" presId="urn:microsoft.com/office/officeart/2005/8/layout/cycle6"/>
    <dgm:cxn modelId="{1AD05C34-0597-1749-94A4-B2C1F7689CE9}" type="presParOf" srcId="{29FC21FD-2596-934C-BA45-90F487AADD29}" destId="{0B0DC6BD-D2A0-F545-BF4E-D058F8BF127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D13EDF-D800-41B4-B85D-07CD37A18E8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7857B4-DED4-49ED-8025-09A5210A1B0F}">
      <dgm:prSet/>
      <dgm:spPr/>
      <dgm:t>
        <a:bodyPr/>
        <a:lstStyle/>
        <a:p>
          <a:pPr>
            <a:lnSpc>
              <a:spcPct val="100000"/>
            </a:lnSpc>
          </a:pPr>
          <a:r>
            <a:rPr lang="en-US" dirty="0"/>
            <a:t>Keep User Informed with Loading and Success Messages</a:t>
          </a:r>
        </a:p>
      </dgm:t>
    </dgm:pt>
    <dgm:pt modelId="{B7D15580-A5FD-4117-8790-4A62009D84C2}" type="parTrans" cxnId="{9AFFFC2E-8CC7-4281-A3E7-E421D5BD0968}">
      <dgm:prSet/>
      <dgm:spPr/>
      <dgm:t>
        <a:bodyPr/>
        <a:lstStyle/>
        <a:p>
          <a:endParaRPr lang="en-US"/>
        </a:p>
      </dgm:t>
    </dgm:pt>
    <dgm:pt modelId="{031D8F5B-7B16-4044-9E5A-3C712087D082}" type="sibTrans" cxnId="{9AFFFC2E-8CC7-4281-A3E7-E421D5BD0968}">
      <dgm:prSet/>
      <dgm:spPr/>
      <dgm:t>
        <a:bodyPr/>
        <a:lstStyle/>
        <a:p>
          <a:endParaRPr lang="en-US"/>
        </a:p>
      </dgm:t>
    </dgm:pt>
    <dgm:pt modelId="{0E551DA4-39C8-45B8-9474-C12AF41545A8}">
      <dgm:prSet/>
      <dgm:spPr/>
      <dgm:t>
        <a:bodyPr/>
        <a:lstStyle/>
        <a:p>
          <a:pPr>
            <a:lnSpc>
              <a:spcPct val="100000"/>
            </a:lnSpc>
          </a:pPr>
          <a:r>
            <a:rPr lang="en-US" dirty="0"/>
            <a:t>Clutter is the enemy of good design!</a:t>
          </a:r>
        </a:p>
      </dgm:t>
    </dgm:pt>
    <dgm:pt modelId="{9015254E-FC3E-442A-BFAF-A2C1DE068A7C}" type="parTrans" cxnId="{03A1880E-243B-47F4-99EA-E79AF23B1475}">
      <dgm:prSet/>
      <dgm:spPr/>
      <dgm:t>
        <a:bodyPr/>
        <a:lstStyle/>
        <a:p>
          <a:endParaRPr lang="en-US"/>
        </a:p>
      </dgm:t>
    </dgm:pt>
    <dgm:pt modelId="{31C41963-E3C2-4263-80CC-C32672B6BC00}" type="sibTrans" cxnId="{03A1880E-243B-47F4-99EA-E79AF23B1475}">
      <dgm:prSet/>
      <dgm:spPr/>
      <dgm:t>
        <a:bodyPr/>
        <a:lstStyle/>
        <a:p>
          <a:endParaRPr lang="en-US"/>
        </a:p>
      </dgm:t>
    </dgm:pt>
    <dgm:pt modelId="{13FBC573-F9D0-40E3-AF0D-4D0B417C65B7}">
      <dgm:prSet/>
      <dgm:spPr/>
      <dgm:t>
        <a:bodyPr/>
        <a:lstStyle/>
        <a:p>
          <a:pPr>
            <a:lnSpc>
              <a:spcPct val="100000"/>
            </a:lnSpc>
          </a:pPr>
          <a:r>
            <a:rPr lang="en-US" dirty="0"/>
            <a:t>Choose Visuals over Text.   A picture’s worth 1000 words</a:t>
          </a:r>
        </a:p>
      </dgm:t>
    </dgm:pt>
    <dgm:pt modelId="{683CE068-4932-43EF-AB13-FAE1B271BDCA}" type="parTrans" cxnId="{A6834A8C-2077-4E7B-AD04-8752ED42B0F3}">
      <dgm:prSet/>
      <dgm:spPr/>
      <dgm:t>
        <a:bodyPr/>
        <a:lstStyle/>
        <a:p>
          <a:endParaRPr lang="en-US"/>
        </a:p>
      </dgm:t>
    </dgm:pt>
    <dgm:pt modelId="{DB7EF2F4-7ABA-4E59-9656-8A6B0327B7FD}" type="sibTrans" cxnId="{A6834A8C-2077-4E7B-AD04-8752ED42B0F3}">
      <dgm:prSet/>
      <dgm:spPr/>
      <dgm:t>
        <a:bodyPr/>
        <a:lstStyle/>
        <a:p>
          <a:endParaRPr lang="en-US"/>
        </a:p>
      </dgm:t>
    </dgm:pt>
    <dgm:pt modelId="{A72C4E66-0B26-4944-B1DC-D4CC63ED50C0}">
      <dgm:prSet/>
      <dgm:spPr/>
      <dgm:t>
        <a:bodyPr/>
        <a:lstStyle/>
        <a:p>
          <a:pPr>
            <a:lnSpc>
              <a:spcPct val="100000"/>
            </a:lnSpc>
          </a:pPr>
          <a:r>
            <a:rPr lang="en-US" dirty="0"/>
            <a:t>Be mindful of accessibility</a:t>
          </a:r>
        </a:p>
      </dgm:t>
    </dgm:pt>
    <dgm:pt modelId="{8A118455-6BB0-4B27-87C4-13AE35C91FEE}" type="parTrans" cxnId="{BBD4674A-A4AB-4C1D-8080-6F84585ECE51}">
      <dgm:prSet/>
      <dgm:spPr/>
      <dgm:t>
        <a:bodyPr/>
        <a:lstStyle/>
        <a:p>
          <a:endParaRPr lang="en-US"/>
        </a:p>
      </dgm:t>
    </dgm:pt>
    <dgm:pt modelId="{2A5D54F0-CA9D-477C-BAA3-8209C72DC54A}" type="sibTrans" cxnId="{BBD4674A-A4AB-4C1D-8080-6F84585ECE51}">
      <dgm:prSet/>
      <dgm:spPr/>
      <dgm:t>
        <a:bodyPr/>
        <a:lstStyle/>
        <a:p>
          <a:endParaRPr lang="en-US"/>
        </a:p>
      </dgm:t>
    </dgm:pt>
    <dgm:pt modelId="{A922E6CB-29F9-D34F-A4A5-236A50EB361E}">
      <dgm:prSet/>
      <dgm:spPr/>
      <dgm:t>
        <a:bodyPr/>
        <a:lstStyle/>
        <a:p>
          <a:pPr>
            <a:lnSpc>
              <a:spcPct val="100000"/>
            </a:lnSpc>
          </a:pPr>
          <a:r>
            <a:rPr lang="en-US" dirty="0"/>
            <a:t>Leverage Native Device Functionality</a:t>
          </a:r>
        </a:p>
      </dgm:t>
    </dgm:pt>
    <dgm:pt modelId="{312E076B-49E9-0F4C-B39F-FFE10F5B079A}" type="parTrans" cxnId="{E18F8895-4463-2B4C-A0CC-D494DA9BCAE5}">
      <dgm:prSet/>
      <dgm:spPr/>
      <dgm:t>
        <a:bodyPr/>
        <a:lstStyle/>
        <a:p>
          <a:endParaRPr lang="en-US"/>
        </a:p>
      </dgm:t>
    </dgm:pt>
    <dgm:pt modelId="{078D600F-EDBF-3E4B-9DBE-47D66A5BDD5D}" type="sibTrans" cxnId="{E18F8895-4463-2B4C-A0CC-D494DA9BCAE5}">
      <dgm:prSet/>
      <dgm:spPr/>
      <dgm:t>
        <a:bodyPr/>
        <a:lstStyle/>
        <a:p>
          <a:endParaRPr lang="en-US"/>
        </a:p>
      </dgm:t>
    </dgm:pt>
    <dgm:pt modelId="{BA3ABEC5-D6B5-416E-94F5-DF1F4EE2B9C5}" type="pres">
      <dgm:prSet presAssocID="{94D13EDF-D800-41B4-B85D-07CD37A18E87}" presName="root" presStyleCnt="0">
        <dgm:presLayoutVars>
          <dgm:dir/>
          <dgm:resizeHandles val="exact"/>
        </dgm:presLayoutVars>
      </dgm:prSet>
      <dgm:spPr/>
    </dgm:pt>
    <dgm:pt modelId="{5F58DD70-F69F-4975-BC2F-81939C617618}" type="pres">
      <dgm:prSet presAssocID="{147857B4-DED4-49ED-8025-09A5210A1B0F}" presName="compNode" presStyleCnt="0"/>
      <dgm:spPr/>
    </dgm:pt>
    <dgm:pt modelId="{E33CB52E-C721-42C5-984D-0DEBAD279327}" type="pres">
      <dgm:prSet presAssocID="{147857B4-DED4-49ED-8025-09A5210A1B0F}" presName="bgRect" presStyleLbl="bgShp" presStyleIdx="0" presStyleCnt="5" custLinFactNeighborY="2130"/>
      <dgm:spPr/>
    </dgm:pt>
    <dgm:pt modelId="{B1C3C5C2-5456-49FE-8E50-B96ADCE1AE45}" type="pres">
      <dgm:prSet presAssocID="{147857B4-DED4-49ED-8025-09A5210A1B0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EF303424-D8CA-47B1-A30C-8F5F5622E528}" type="pres">
      <dgm:prSet presAssocID="{147857B4-DED4-49ED-8025-09A5210A1B0F}" presName="spaceRect" presStyleCnt="0"/>
      <dgm:spPr/>
    </dgm:pt>
    <dgm:pt modelId="{D4825ADD-783F-4109-8D71-3FF20A477DE6}" type="pres">
      <dgm:prSet presAssocID="{147857B4-DED4-49ED-8025-09A5210A1B0F}" presName="parTx" presStyleLbl="revTx" presStyleIdx="0" presStyleCnt="5">
        <dgm:presLayoutVars>
          <dgm:chMax val="0"/>
          <dgm:chPref val="0"/>
        </dgm:presLayoutVars>
      </dgm:prSet>
      <dgm:spPr/>
    </dgm:pt>
    <dgm:pt modelId="{85F265B5-A4CE-49DD-9F08-4E02DDDECCE8}" type="pres">
      <dgm:prSet presAssocID="{031D8F5B-7B16-4044-9E5A-3C712087D082}" presName="sibTrans" presStyleCnt="0"/>
      <dgm:spPr/>
    </dgm:pt>
    <dgm:pt modelId="{EB4DDBA6-10CF-4186-85D5-6CDDB6FF4319}" type="pres">
      <dgm:prSet presAssocID="{0E551DA4-39C8-45B8-9474-C12AF41545A8}" presName="compNode" presStyleCnt="0"/>
      <dgm:spPr/>
    </dgm:pt>
    <dgm:pt modelId="{C6E6D3E6-7838-4084-B6A1-45AF921C537E}" type="pres">
      <dgm:prSet presAssocID="{0E551DA4-39C8-45B8-9474-C12AF41545A8}" presName="bgRect" presStyleLbl="bgShp" presStyleIdx="1" presStyleCnt="5"/>
      <dgm:spPr/>
    </dgm:pt>
    <dgm:pt modelId="{5ECC42E1-9FF5-4FA9-9532-DD1837DB1CDB}" type="pres">
      <dgm:prSet presAssocID="{0E551DA4-39C8-45B8-9474-C12AF41545A8}" presName="iconRect" presStyleLbl="node1" presStyleIdx="1" presStyleCnt="5"/>
      <dgm:spPr>
        <a:blipFill>
          <a:blip xmlns:r="http://schemas.openxmlformats.org/officeDocument/2006/relationships" r:embed="rId3"/>
          <a:srcRect/>
          <a:stretch>
            <a:fillRect/>
          </a:stretch>
        </a:blipFill>
        <a:ln>
          <a:noFill/>
        </a:ln>
      </dgm:spPr>
    </dgm:pt>
    <dgm:pt modelId="{EE773DF1-1AC6-4B55-86DA-7264B97A437C}" type="pres">
      <dgm:prSet presAssocID="{0E551DA4-39C8-45B8-9474-C12AF41545A8}" presName="spaceRect" presStyleCnt="0"/>
      <dgm:spPr/>
    </dgm:pt>
    <dgm:pt modelId="{6B43E35B-9DAD-45B9-BEF4-AEF5D44040B3}" type="pres">
      <dgm:prSet presAssocID="{0E551DA4-39C8-45B8-9474-C12AF41545A8}" presName="parTx" presStyleLbl="revTx" presStyleIdx="1" presStyleCnt="5">
        <dgm:presLayoutVars>
          <dgm:chMax val="0"/>
          <dgm:chPref val="0"/>
        </dgm:presLayoutVars>
      </dgm:prSet>
      <dgm:spPr/>
    </dgm:pt>
    <dgm:pt modelId="{82FE7C6E-88DA-4F40-A476-458A26AC69F8}" type="pres">
      <dgm:prSet presAssocID="{31C41963-E3C2-4263-80CC-C32672B6BC00}" presName="sibTrans" presStyleCnt="0"/>
      <dgm:spPr/>
    </dgm:pt>
    <dgm:pt modelId="{69B18F62-6963-47BF-9ABA-74FF6512DA86}" type="pres">
      <dgm:prSet presAssocID="{A72C4E66-0B26-4944-B1DC-D4CC63ED50C0}" presName="compNode" presStyleCnt="0"/>
      <dgm:spPr/>
    </dgm:pt>
    <dgm:pt modelId="{6802EE0B-4330-453B-A1DE-F7A3F0DE9223}" type="pres">
      <dgm:prSet presAssocID="{A72C4E66-0B26-4944-B1DC-D4CC63ED50C0}" presName="bgRect" presStyleLbl="bgShp" presStyleIdx="2" presStyleCnt="5"/>
      <dgm:spPr/>
    </dgm:pt>
    <dgm:pt modelId="{3F4F44DE-81B3-4E45-9CB5-0C77EC6D7222}" type="pres">
      <dgm:prSet presAssocID="{A72C4E66-0B26-4944-B1DC-D4CC63ED50C0}"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eaf"/>
        </a:ext>
      </dgm:extLst>
    </dgm:pt>
    <dgm:pt modelId="{6EBC8374-53D6-461F-9E46-915E58649F78}" type="pres">
      <dgm:prSet presAssocID="{A72C4E66-0B26-4944-B1DC-D4CC63ED50C0}" presName="spaceRect" presStyleCnt="0"/>
      <dgm:spPr/>
    </dgm:pt>
    <dgm:pt modelId="{A54FBBED-D9B1-41B4-AA9F-F59A4B3FF4CD}" type="pres">
      <dgm:prSet presAssocID="{A72C4E66-0B26-4944-B1DC-D4CC63ED50C0}" presName="parTx" presStyleLbl="revTx" presStyleIdx="2" presStyleCnt="5">
        <dgm:presLayoutVars>
          <dgm:chMax val="0"/>
          <dgm:chPref val="0"/>
        </dgm:presLayoutVars>
      </dgm:prSet>
      <dgm:spPr/>
    </dgm:pt>
    <dgm:pt modelId="{AAEAB5BE-2288-4ADD-9466-B7B7A7FB3514}" type="pres">
      <dgm:prSet presAssocID="{2A5D54F0-CA9D-477C-BAA3-8209C72DC54A}" presName="sibTrans" presStyleCnt="0"/>
      <dgm:spPr/>
    </dgm:pt>
    <dgm:pt modelId="{9FC88C5C-949E-4876-B446-77761CC5D769}" type="pres">
      <dgm:prSet presAssocID="{13FBC573-F9D0-40E3-AF0D-4D0B417C65B7}" presName="compNode" presStyleCnt="0"/>
      <dgm:spPr/>
    </dgm:pt>
    <dgm:pt modelId="{A25629C3-383C-491A-9E3A-B16799D09BFF}" type="pres">
      <dgm:prSet presAssocID="{13FBC573-F9D0-40E3-AF0D-4D0B417C65B7}" presName="bgRect" presStyleLbl="bgShp" presStyleIdx="3" presStyleCnt="5"/>
      <dgm:spPr/>
    </dgm:pt>
    <dgm:pt modelId="{370B00D0-0041-4FFC-ABCD-DB8FE854E4FE}" type="pres">
      <dgm:prSet presAssocID="{13FBC573-F9D0-40E3-AF0D-4D0B417C65B7}"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amera"/>
        </a:ext>
      </dgm:extLst>
    </dgm:pt>
    <dgm:pt modelId="{3476A297-6DD3-4BC3-B749-4985F121FB81}" type="pres">
      <dgm:prSet presAssocID="{13FBC573-F9D0-40E3-AF0D-4D0B417C65B7}" presName="spaceRect" presStyleCnt="0"/>
      <dgm:spPr/>
    </dgm:pt>
    <dgm:pt modelId="{6D7A08F7-224F-4C89-B20A-A625616A0670}" type="pres">
      <dgm:prSet presAssocID="{13FBC573-F9D0-40E3-AF0D-4D0B417C65B7}" presName="parTx" presStyleLbl="revTx" presStyleIdx="3" presStyleCnt="5">
        <dgm:presLayoutVars>
          <dgm:chMax val="0"/>
          <dgm:chPref val="0"/>
        </dgm:presLayoutVars>
      </dgm:prSet>
      <dgm:spPr/>
    </dgm:pt>
    <dgm:pt modelId="{36CE8DF7-6030-2F4E-A5D5-471413331BCF}" type="pres">
      <dgm:prSet presAssocID="{DB7EF2F4-7ABA-4E59-9656-8A6B0327B7FD}" presName="sibTrans" presStyleCnt="0"/>
      <dgm:spPr/>
    </dgm:pt>
    <dgm:pt modelId="{1500ED59-6FF9-A74E-8B7B-229C6A059FBE}" type="pres">
      <dgm:prSet presAssocID="{A922E6CB-29F9-D34F-A4A5-236A50EB361E}" presName="compNode" presStyleCnt="0"/>
      <dgm:spPr/>
    </dgm:pt>
    <dgm:pt modelId="{F5BD9B7D-9C83-D94D-B5E3-D764497A762E}" type="pres">
      <dgm:prSet presAssocID="{A922E6CB-29F9-D34F-A4A5-236A50EB361E}" presName="bgRect" presStyleLbl="bgShp" presStyleIdx="4" presStyleCnt="5"/>
      <dgm:spPr/>
    </dgm:pt>
    <dgm:pt modelId="{E41B810E-DD00-4047-B448-F704238C447A}" type="pres">
      <dgm:prSet presAssocID="{A922E6CB-29F9-D34F-A4A5-236A50EB361E}" presName="iconRect" presStyleLbl="node1" presStyleIdx="4" presStyleCnt="5"/>
      <dgm:spPr>
        <a:blipFill>
          <a:blip xmlns:r="http://schemas.openxmlformats.org/officeDocument/2006/relationships" r:embed="rId8">
            <a:extLst>
              <a:ext uri="{837473B0-CC2E-450A-ABE3-18F120FF3D39}">
                <a1611:picAttrSrcUrl xmlns:a1611="http://schemas.microsoft.com/office/drawing/2016/11/main" r:id="rId9"/>
              </a:ext>
            </a:extLst>
          </a:blip>
          <a:srcRect/>
          <a:stretch>
            <a:fillRect/>
          </a:stretch>
        </a:blipFill>
      </dgm:spPr>
    </dgm:pt>
    <dgm:pt modelId="{CE57799C-7460-4645-9C93-A79A350A6BA6}" type="pres">
      <dgm:prSet presAssocID="{A922E6CB-29F9-D34F-A4A5-236A50EB361E}" presName="spaceRect" presStyleCnt="0"/>
      <dgm:spPr/>
    </dgm:pt>
    <dgm:pt modelId="{0B420220-7722-B244-8A2F-4A3BD2EDCDC3}" type="pres">
      <dgm:prSet presAssocID="{A922E6CB-29F9-D34F-A4A5-236A50EB361E}" presName="parTx" presStyleLbl="revTx" presStyleIdx="4" presStyleCnt="5">
        <dgm:presLayoutVars>
          <dgm:chMax val="0"/>
          <dgm:chPref val="0"/>
        </dgm:presLayoutVars>
      </dgm:prSet>
      <dgm:spPr/>
    </dgm:pt>
  </dgm:ptLst>
  <dgm:cxnLst>
    <dgm:cxn modelId="{03A1880E-243B-47F4-99EA-E79AF23B1475}" srcId="{94D13EDF-D800-41B4-B85D-07CD37A18E87}" destId="{0E551DA4-39C8-45B8-9474-C12AF41545A8}" srcOrd="1" destOrd="0" parTransId="{9015254E-FC3E-442A-BFAF-A2C1DE068A7C}" sibTransId="{31C41963-E3C2-4263-80CC-C32672B6BC00}"/>
    <dgm:cxn modelId="{4CB55D1F-023B-D64B-A9FE-B45FA28D9C49}" type="presOf" srcId="{0E551DA4-39C8-45B8-9474-C12AF41545A8}" destId="{6B43E35B-9DAD-45B9-BEF4-AEF5D44040B3}" srcOrd="0" destOrd="0" presId="urn:microsoft.com/office/officeart/2018/2/layout/IconVerticalSolidList"/>
    <dgm:cxn modelId="{C2E7BD2A-37CA-5B47-BC13-FBDDC9C2E6CB}" type="presOf" srcId="{A72C4E66-0B26-4944-B1DC-D4CC63ED50C0}" destId="{A54FBBED-D9B1-41B4-AA9F-F59A4B3FF4CD}" srcOrd="0" destOrd="0" presId="urn:microsoft.com/office/officeart/2018/2/layout/IconVerticalSolidList"/>
    <dgm:cxn modelId="{9AFFFC2E-8CC7-4281-A3E7-E421D5BD0968}" srcId="{94D13EDF-D800-41B4-B85D-07CD37A18E87}" destId="{147857B4-DED4-49ED-8025-09A5210A1B0F}" srcOrd="0" destOrd="0" parTransId="{B7D15580-A5FD-4117-8790-4A62009D84C2}" sibTransId="{031D8F5B-7B16-4044-9E5A-3C712087D082}"/>
    <dgm:cxn modelId="{BBD4674A-A4AB-4C1D-8080-6F84585ECE51}" srcId="{94D13EDF-D800-41B4-B85D-07CD37A18E87}" destId="{A72C4E66-0B26-4944-B1DC-D4CC63ED50C0}" srcOrd="2" destOrd="0" parTransId="{8A118455-6BB0-4B27-87C4-13AE35C91FEE}" sibTransId="{2A5D54F0-CA9D-477C-BAA3-8209C72DC54A}"/>
    <dgm:cxn modelId="{250AC44F-2415-974A-B821-A8D61AC20BB3}" type="presOf" srcId="{13FBC573-F9D0-40E3-AF0D-4D0B417C65B7}" destId="{6D7A08F7-224F-4C89-B20A-A625616A0670}" srcOrd="0" destOrd="0" presId="urn:microsoft.com/office/officeart/2018/2/layout/IconVerticalSolidList"/>
    <dgm:cxn modelId="{01FFB753-4F80-48F7-8711-76D45CDBF6BD}" type="presOf" srcId="{94D13EDF-D800-41B4-B85D-07CD37A18E87}" destId="{BA3ABEC5-D6B5-416E-94F5-DF1F4EE2B9C5}" srcOrd="0" destOrd="0" presId="urn:microsoft.com/office/officeart/2018/2/layout/IconVerticalSolidList"/>
    <dgm:cxn modelId="{A6834A8C-2077-4E7B-AD04-8752ED42B0F3}" srcId="{94D13EDF-D800-41B4-B85D-07CD37A18E87}" destId="{13FBC573-F9D0-40E3-AF0D-4D0B417C65B7}" srcOrd="3" destOrd="0" parTransId="{683CE068-4932-43EF-AB13-FAE1B271BDCA}" sibTransId="{DB7EF2F4-7ABA-4E59-9656-8A6B0327B7FD}"/>
    <dgm:cxn modelId="{E18F8895-4463-2B4C-A0CC-D494DA9BCAE5}" srcId="{94D13EDF-D800-41B4-B85D-07CD37A18E87}" destId="{A922E6CB-29F9-D34F-A4A5-236A50EB361E}" srcOrd="4" destOrd="0" parTransId="{312E076B-49E9-0F4C-B39F-FFE10F5B079A}" sibTransId="{078D600F-EDBF-3E4B-9DBE-47D66A5BDD5D}"/>
    <dgm:cxn modelId="{864117D3-755D-2C4E-A0B6-1B7A8191F2D0}" type="presOf" srcId="{A922E6CB-29F9-D34F-A4A5-236A50EB361E}" destId="{0B420220-7722-B244-8A2F-4A3BD2EDCDC3}" srcOrd="0" destOrd="0" presId="urn:microsoft.com/office/officeart/2018/2/layout/IconVerticalSolidList"/>
    <dgm:cxn modelId="{178BBDDB-AE9B-9345-AFA3-47BA335C4957}" type="presOf" srcId="{147857B4-DED4-49ED-8025-09A5210A1B0F}" destId="{D4825ADD-783F-4109-8D71-3FF20A477DE6}" srcOrd="0" destOrd="0" presId="urn:microsoft.com/office/officeart/2018/2/layout/IconVerticalSolidList"/>
    <dgm:cxn modelId="{AD9BDADD-B730-AB42-B11C-BE0014DE5A5B}" type="presParOf" srcId="{BA3ABEC5-D6B5-416E-94F5-DF1F4EE2B9C5}" destId="{5F58DD70-F69F-4975-BC2F-81939C617618}" srcOrd="0" destOrd="0" presId="urn:microsoft.com/office/officeart/2018/2/layout/IconVerticalSolidList"/>
    <dgm:cxn modelId="{943507A6-7DDE-AE45-A6C8-238524C7886E}" type="presParOf" srcId="{5F58DD70-F69F-4975-BC2F-81939C617618}" destId="{E33CB52E-C721-42C5-984D-0DEBAD279327}" srcOrd="0" destOrd="0" presId="urn:microsoft.com/office/officeart/2018/2/layout/IconVerticalSolidList"/>
    <dgm:cxn modelId="{A9893F47-A294-E648-ACF6-92AD8FC5BB0F}" type="presParOf" srcId="{5F58DD70-F69F-4975-BC2F-81939C617618}" destId="{B1C3C5C2-5456-49FE-8E50-B96ADCE1AE45}" srcOrd="1" destOrd="0" presId="urn:microsoft.com/office/officeart/2018/2/layout/IconVerticalSolidList"/>
    <dgm:cxn modelId="{7400EBC0-A35D-A94C-8D0B-1CA118384911}" type="presParOf" srcId="{5F58DD70-F69F-4975-BC2F-81939C617618}" destId="{EF303424-D8CA-47B1-A30C-8F5F5622E528}" srcOrd="2" destOrd="0" presId="urn:microsoft.com/office/officeart/2018/2/layout/IconVerticalSolidList"/>
    <dgm:cxn modelId="{9C8FCB23-DA60-634E-8428-E4A37807B40A}" type="presParOf" srcId="{5F58DD70-F69F-4975-BC2F-81939C617618}" destId="{D4825ADD-783F-4109-8D71-3FF20A477DE6}" srcOrd="3" destOrd="0" presId="urn:microsoft.com/office/officeart/2018/2/layout/IconVerticalSolidList"/>
    <dgm:cxn modelId="{92BFA69B-8202-E749-BE5E-A2D7E1B6FD53}" type="presParOf" srcId="{BA3ABEC5-D6B5-416E-94F5-DF1F4EE2B9C5}" destId="{85F265B5-A4CE-49DD-9F08-4E02DDDECCE8}" srcOrd="1" destOrd="0" presId="urn:microsoft.com/office/officeart/2018/2/layout/IconVerticalSolidList"/>
    <dgm:cxn modelId="{9AF70593-BEA1-FB46-91E7-E4979C0FAED8}" type="presParOf" srcId="{BA3ABEC5-D6B5-416E-94F5-DF1F4EE2B9C5}" destId="{EB4DDBA6-10CF-4186-85D5-6CDDB6FF4319}" srcOrd="2" destOrd="0" presId="urn:microsoft.com/office/officeart/2018/2/layout/IconVerticalSolidList"/>
    <dgm:cxn modelId="{7B4D3CC0-E91C-BC44-AD3C-F0C3D4122797}" type="presParOf" srcId="{EB4DDBA6-10CF-4186-85D5-6CDDB6FF4319}" destId="{C6E6D3E6-7838-4084-B6A1-45AF921C537E}" srcOrd="0" destOrd="0" presId="urn:microsoft.com/office/officeart/2018/2/layout/IconVerticalSolidList"/>
    <dgm:cxn modelId="{300A7915-1BAF-1C4D-BB31-718F7579993F}" type="presParOf" srcId="{EB4DDBA6-10CF-4186-85D5-6CDDB6FF4319}" destId="{5ECC42E1-9FF5-4FA9-9532-DD1837DB1CDB}" srcOrd="1" destOrd="0" presId="urn:microsoft.com/office/officeart/2018/2/layout/IconVerticalSolidList"/>
    <dgm:cxn modelId="{64C89519-1F4C-2B40-BA0E-11509B3C2B65}" type="presParOf" srcId="{EB4DDBA6-10CF-4186-85D5-6CDDB6FF4319}" destId="{EE773DF1-1AC6-4B55-86DA-7264B97A437C}" srcOrd="2" destOrd="0" presId="urn:microsoft.com/office/officeart/2018/2/layout/IconVerticalSolidList"/>
    <dgm:cxn modelId="{DBCBF415-8D9D-9841-822E-2D68ED9C44B4}" type="presParOf" srcId="{EB4DDBA6-10CF-4186-85D5-6CDDB6FF4319}" destId="{6B43E35B-9DAD-45B9-BEF4-AEF5D44040B3}" srcOrd="3" destOrd="0" presId="urn:microsoft.com/office/officeart/2018/2/layout/IconVerticalSolidList"/>
    <dgm:cxn modelId="{6CB7AC6C-7652-B749-A7A6-EAD93C429946}" type="presParOf" srcId="{BA3ABEC5-D6B5-416E-94F5-DF1F4EE2B9C5}" destId="{82FE7C6E-88DA-4F40-A476-458A26AC69F8}" srcOrd="3" destOrd="0" presId="urn:microsoft.com/office/officeart/2018/2/layout/IconVerticalSolidList"/>
    <dgm:cxn modelId="{031AE317-0341-D748-8E98-8496671E478B}" type="presParOf" srcId="{BA3ABEC5-D6B5-416E-94F5-DF1F4EE2B9C5}" destId="{69B18F62-6963-47BF-9ABA-74FF6512DA86}" srcOrd="4" destOrd="0" presId="urn:microsoft.com/office/officeart/2018/2/layout/IconVerticalSolidList"/>
    <dgm:cxn modelId="{D9FE8CB8-78FC-B048-9517-F92DDCAF7FB5}" type="presParOf" srcId="{69B18F62-6963-47BF-9ABA-74FF6512DA86}" destId="{6802EE0B-4330-453B-A1DE-F7A3F0DE9223}" srcOrd="0" destOrd="0" presId="urn:microsoft.com/office/officeart/2018/2/layout/IconVerticalSolidList"/>
    <dgm:cxn modelId="{E889A29F-7173-ED47-835F-586CB0E7DAE4}" type="presParOf" srcId="{69B18F62-6963-47BF-9ABA-74FF6512DA86}" destId="{3F4F44DE-81B3-4E45-9CB5-0C77EC6D7222}" srcOrd="1" destOrd="0" presId="urn:microsoft.com/office/officeart/2018/2/layout/IconVerticalSolidList"/>
    <dgm:cxn modelId="{BE5AB07B-F00C-C249-9208-04415B215B63}" type="presParOf" srcId="{69B18F62-6963-47BF-9ABA-74FF6512DA86}" destId="{6EBC8374-53D6-461F-9E46-915E58649F78}" srcOrd="2" destOrd="0" presId="urn:microsoft.com/office/officeart/2018/2/layout/IconVerticalSolidList"/>
    <dgm:cxn modelId="{EFCEB6B6-D7C6-BD4B-8B00-4221DE2F5500}" type="presParOf" srcId="{69B18F62-6963-47BF-9ABA-74FF6512DA86}" destId="{A54FBBED-D9B1-41B4-AA9F-F59A4B3FF4CD}" srcOrd="3" destOrd="0" presId="urn:microsoft.com/office/officeart/2018/2/layout/IconVerticalSolidList"/>
    <dgm:cxn modelId="{385C7F0B-6189-0B46-B52B-DBD7CB7B054C}" type="presParOf" srcId="{BA3ABEC5-D6B5-416E-94F5-DF1F4EE2B9C5}" destId="{AAEAB5BE-2288-4ADD-9466-B7B7A7FB3514}" srcOrd="5" destOrd="0" presId="urn:microsoft.com/office/officeart/2018/2/layout/IconVerticalSolidList"/>
    <dgm:cxn modelId="{AE3A56C8-C579-DB4C-B7F4-83F43DC82EB1}" type="presParOf" srcId="{BA3ABEC5-D6B5-416E-94F5-DF1F4EE2B9C5}" destId="{9FC88C5C-949E-4876-B446-77761CC5D769}" srcOrd="6" destOrd="0" presId="urn:microsoft.com/office/officeart/2018/2/layout/IconVerticalSolidList"/>
    <dgm:cxn modelId="{B62283AE-87C8-5B44-B5BB-18327416C5DE}" type="presParOf" srcId="{9FC88C5C-949E-4876-B446-77761CC5D769}" destId="{A25629C3-383C-491A-9E3A-B16799D09BFF}" srcOrd="0" destOrd="0" presId="urn:microsoft.com/office/officeart/2018/2/layout/IconVerticalSolidList"/>
    <dgm:cxn modelId="{C57C015A-1D12-5047-B846-02F25730AA3F}" type="presParOf" srcId="{9FC88C5C-949E-4876-B446-77761CC5D769}" destId="{370B00D0-0041-4FFC-ABCD-DB8FE854E4FE}" srcOrd="1" destOrd="0" presId="urn:microsoft.com/office/officeart/2018/2/layout/IconVerticalSolidList"/>
    <dgm:cxn modelId="{36660911-BCE7-124B-9436-2A44F3711B2F}" type="presParOf" srcId="{9FC88C5C-949E-4876-B446-77761CC5D769}" destId="{3476A297-6DD3-4BC3-B749-4985F121FB81}" srcOrd="2" destOrd="0" presId="urn:microsoft.com/office/officeart/2018/2/layout/IconVerticalSolidList"/>
    <dgm:cxn modelId="{081E017E-4D88-FA41-9B07-33AFE19A0B13}" type="presParOf" srcId="{9FC88C5C-949E-4876-B446-77761CC5D769}" destId="{6D7A08F7-224F-4C89-B20A-A625616A0670}" srcOrd="3" destOrd="0" presId="urn:microsoft.com/office/officeart/2018/2/layout/IconVerticalSolidList"/>
    <dgm:cxn modelId="{F52CAD7D-A752-4D47-B5AC-19E7F526C2A4}" type="presParOf" srcId="{BA3ABEC5-D6B5-416E-94F5-DF1F4EE2B9C5}" destId="{36CE8DF7-6030-2F4E-A5D5-471413331BCF}" srcOrd="7" destOrd="0" presId="urn:microsoft.com/office/officeart/2018/2/layout/IconVerticalSolidList"/>
    <dgm:cxn modelId="{D2992D6E-4FA9-0344-A7E1-B2156F12FC7E}" type="presParOf" srcId="{BA3ABEC5-D6B5-416E-94F5-DF1F4EE2B9C5}" destId="{1500ED59-6FF9-A74E-8B7B-229C6A059FBE}" srcOrd="8" destOrd="0" presId="urn:microsoft.com/office/officeart/2018/2/layout/IconVerticalSolidList"/>
    <dgm:cxn modelId="{FD5C949B-073E-D844-87B7-6E97BE867E93}" type="presParOf" srcId="{1500ED59-6FF9-A74E-8B7B-229C6A059FBE}" destId="{F5BD9B7D-9C83-D94D-B5E3-D764497A762E}" srcOrd="0" destOrd="0" presId="urn:microsoft.com/office/officeart/2018/2/layout/IconVerticalSolidList"/>
    <dgm:cxn modelId="{674C7707-6C10-DA4B-8543-4EAE16FE9C78}" type="presParOf" srcId="{1500ED59-6FF9-A74E-8B7B-229C6A059FBE}" destId="{E41B810E-DD00-4047-B448-F704238C447A}" srcOrd="1" destOrd="0" presId="urn:microsoft.com/office/officeart/2018/2/layout/IconVerticalSolidList"/>
    <dgm:cxn modelId="{1F90DD82-AC57-864E-809C-32B312C889B9}" type="presParOf" srcId="{1500ED59-6FF9-A74E-8B7B-229C6A059FBE}" destId="{CE57799C-7460-4645-9C93-A79A350A6BA6}" srcOrd="2" destOrd="0" presId="urn:microsoft.com/office/officeart/2018/2/layout/IconVerticalSolidList"/>
    <dgm:cxn modelId="{7D2B5BB7-9C7C-E648-9CDD-F56963F4F478}" type="presParOf" srcId="{1500ED59-6FF9-A74E-8B7B-229C6A059FBE}" destId="{0B420220-7722-B244-8A2F-4A3BD2EDCD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69A73A-FF7A-3041-8D2F-116652B4F9B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FA1EDA9-20BE-FD4B-B277-55159C79BFDC}">
      <dgm:prSet phldrT="[Text]"/>
      <dgm:spPr/>
      <dgm:t>
        <a:bodyPr/>
        <a:lstStyle/>
        <a:p>
          <a:pPr>
            <a:lnSpc>
              <a:spcPct val="100000"/>
            </a:lnSpc>
          </a:pPr>
          <a:r>
            <a:rPr lang="en-US"/>
            <a:t>Color Scheme</a:t>
          </a:r>
        </a:p>
      </dgm:t>
    </dgm:pt>
    <dgm:pt modelId="{98540938-73B7-254B-92AF-C5D24245A136}" type="parTrans" cxnId="{7744BD88-64C7-D64D-9967-0276DABEA3CF}">
      <dgm:prSet/>
      <dgm:spPr/>
      <dgm:t>
        <a:bodyPr/>
        <a:lstStyle/>
        <a:p>
          <a:endParaRPr lang="en-US"/>
        </a:p>
      </dgm:t>
    </dgm:pt>
    <dgm:pt modelId="{9F5587C1-7814-D143-938E-D1481D0CC1BD}" type="sibTrans" cxnId="{7744BD88-64C7-D64D-9967-0276DABEA3CF}">
      <dgm:prSet/>
      <dgm:spPr/>
      <dgm:t>
        <a:bodyPr/>
        <a:lstStyle/>
        <a:p>
          <a:endParaRPr lang="en-US"/>
        </a:p>
      </dgm:t>
    </dgm:pt>
    <dgm:pt modelId="{267CA5CF-6412-C845-BD3F-C069B6432520}">
      <dgm:prSet phldrT="[Text]"/>
      <dgm:spPr/>
      <dgm:t>
        <a:bodyPr/>
        <a:lstStyle/>
        <a:p>
          <a:pPr>
            <a:lnSpc>
              <a:spcPct val="100000"/>
            </a:lnSpc>
          </a:pPr>
          <a:r>
            <a:rPr lang="en-US"/>
            <a:t>Typography</a:t>
          </a:r>
        </a:p>
      </dgm:t>
    </dgm:pt>
    <dgm:pt modelId="{0826E06E-20DA-8A49-ADFF-F821AC305C95}" type="parTrans" cxnId="{788DD945-8EB1-984E-ADFA-60B1CEC90A8E}">
      <dgm:prSet/>
      <dgm:spPr/>
      <dgm:t>
        <a:bodyPr/>
        <a:lstStyle/>
        <a:p>
          <a:endParaRPr lang="en-US"/>
        </a:p>
      </dgm:t>
    </dgm:pt>
    <dgm:pt modelId="{60267C6C-32C0-3842-A24B-DC2780BCA5C2}" type="sibTrans" cxnId="{788DD945-8EB1-984E-ADFA-60B1CEC90A8E}">
      <dgm:prSet/>
      <dgm:spPr/>
      <dgm:t>
        <a:bodyPr/>
        <a:lstStyle/>
        <a:p>
          <a:endParaRPr lang="en-US"/>
        </a:p>
      </dgm:t>
    </dgm:pt>
    <dgm:pt modelId="{BA6C4881-7CD3-624D-A9DC-7D3A4E6CAECC}">
      <dgm:prSet phldrT="[Text]"/>
      <dgm:spPr/>
      <dgm:t>
        <a:bodyPr/>
        <a:lstStyle/>
        <a:p>
          <a:pPr>
            <a:lnSpc>
              <a:spcPct val="100000"/>
            </a:lnSpc>
          </a:pPr>
          <a:r>
            <a:rPr lang="en-US"/>
            <a:t>Images</a:t>
          </a:r>
        </a:p>
      </dgm:t>
    </dgm:pt>
    <dgm:pt modelId="{022E51BE-3CA5-4D4C-BF42-228FADE6856A}" type="parTrans" cxnId="{10E5AA46-CFD4-CF41-972D-27A7F618E281}">
      <dgm:prSet/>
      <dgm:spPr/>
      <dgm:t>
        <a:bodyPr/>
        <a:lstStyle/>
        <a:p>
          <a:endParaRPr lang="en-US"/>
        </a:p>
      </dgm:t>
    </dgm:pt>
    <dgm:pt modelId="{05F9E38A-EEE2-BE47-8282-F263DE76D5D2}" type="sibTrans" cxnId="{10E5AA46-CFD4-CF41-972D-27A7F618E281}">
      <dgm:prSet/>
      <dgm:spPr/>
      <dgm:t>
        <a:bodyPr/>
        <a:lstStyle/>
        <a:p>
          <a:endParaRPr lang="en-US"/>
        </a:p>
      </dgm:t>
    </dgm:pt>
    <dgm:pt modelId="{FAE259D8-1555-4CC8-AC54-3F9E1110C6F9}" type="pres">
      <dgm:prSet presAssocID="{7669A73A-FF7A-3041-8D2F-116652B4F9B2}" presName="root" presStyleCnt="0">
        <dgm:presLayoutVars>
          <dgm:dir/>
          <dgm:resizeHandles val="exact"/>
        </dgm:presLayoutVars>
      </dgm:prSet>
      <dgm:spPr/>
    </dgm:pt>
    <dgm:pt modelId="{94231562-37C4-461B-9738-CF40B5A0BC94}" type="pres">
      <dgm:prSet presAssocID="{AFA1EDA9-20BE-FD4B-B277-55159C79BFDC}" presName="compNode" presStyleCnt="0"/>
      <dgm:spPr/>
    </dgm:pt>
    <dgm:pt modelId="{911EA002-1706-4C64-BC60-8FE3E600E44B}" type="pres">
      <dgm:prSet presAssocID="{AFA1EDA9-20BE-FD4B-B277-55159C79BF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int"/>
        </a:ext>
      </dgm:extLst>
    </dgm:pt>
    <dgm:pt modelId="{9B029B72-8ED7-4EF0-AB65-922A69E68535}" type="pres">
      <dgm:prSet presAssocID="{AFA1EDA9-20BE-FD4B-B277-55159C79BFDC}" presName="spaceRect" presStyleCnt="0"/>
      <dgm:spPr/>
    </dgm:pt>
    <dgm:pt modelId="{2BE68D31-F03C-43F2-9491-7028C3A528D9}" type="pres">
      <dgm:prSet presAssocID="{AFA1EDA9-20BE-FD4B-B277-55159C79BFDC}" presName="textRect" presStyleLbl="revTx" presStyleIdx="0" presStyleCnt="3">
        <dgm:presLayoutVars>
          <dgm:chMax val="1"/>
          <dgm:chPref val="1"/>
        </dgm:presLayoutVars>
      </dgm:prSet>
      <dgm:spPr/>
    </dgm:pt>
    <dgm:pt modelId="{5CE2DC22-AF87-4253-A3C6-396F34C273FC}" type="pres">
      <dgm:prSet presAssocID="{9F5587C1-7814-D143-938E-D1481D0CC1BD}" presName="sibTrans" presStyleCnt="0"/>
      <dgm:spPr/>
    </dgm:pt>
    <dgm:pt modelId="{E7886EA5-C2EB-4947-9D0C-7B32D2DDECFA}" type="pres">
      <dgm:prSet presAssocID="{267CA5CF-6412-C845-BD3F-C069B6432520}" presName="compNode" presStyleCnt="0"/>
      <dgm:spPr/>
    </dgm:pt>
    <dgm:pt modelId="{AD735F63-EA1A-4A1E-BF28-CBA61022D057}" type="pres">
      <dgm:prSet presAssocID="{267CA5CF-6412-C845-BD3F-C069B64325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stive Lantern"/>
        </a:ext>
      </dgm:extLst>
    </dgm:pt>
    <dgm:pt modelId="{57EAF833-1752-4C31-AE41-44B0753F2C67}" type="pres">
      <dgm:prSet presAssocID="{267CA5CF-6412-C845-BD3F-C069B6432520}" presName="spaceRect" presStyleCnt="0"/>
      <dgm:spPr/>
    </dgm:pt>
    <dgm:pt modelId="{C3C91BD6-518B-45C1-8081-794C00F47B77}" type="pres">
      <dgm:prSet presAssocID="{267CA5CF-6412-C845-BD3F-C069B6432520}" presName="textRect" presStyleLbl="revTx" presStyleIdx="1" presStyleCnt="3">
        <dgm:presLayoutVars>
          <dgm:chMax val="1"/>
          <dgm:chPref val="1"/>
        </dgm:presLayoutVars>
      </dgm:prSet>
      <dgm:spPr/>
    </dgm:pt>
    <dgm:pt modelId="{C1E12613-2CB4-4814-8A62-97B3DC10FCF9}" type="pres">
      <dgm:prSet presAssocID="{60267C6C-32C0-3842-A24B-DC2780BCA5C2}" presName="sibTrans" presStyleCnt="0"/>
      <dgm:spPr/>
    </dgm:pt>
    <dgm:pt modelId="{A5C084EB-222D-42E8-99A4-EE67ED830CFD}" type="pres">
      <dgm:prSet presAssocID="{BA6C4881-7CD3-624D-A9DC-7D3A4E6CAECC}" presName="compNode" presStyleCnt="0"/>
      <dgm:spPr/>
    </dgm:pt>
    <dgm:pt modelId="{902E7234-2042-4EEF-8459-C49E9331DF9C}" type="pres">
      <dgm:prSet presAssocID="{BA6C4881-7CD3-624D-A9DC-7D3A4E6CA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2C01F9F4-29FA-416A-8848-5F6C724DDD8B}" type="pres">
      <dgm:prSet presAssocID="{BA6C4881-7CD3-624D-A9DC-7D3A4E6CAECC}" presName="spaceRect" presStyleCnt="0"/>
      <dgm:spPr/>
    </dgm:pt>
    <dgm:pt modelId="{AA8F7FBF-E695-4C83-9243-788FA8C16570}" type="pres">
      <dgm:prSet presAssocID="{BA6C4881-7CD3-624D-A9DC-7D3A4E6CAECC}" presName="textRect" presStyleLbl="revTx" presStyleIdx="2" presStyleCnt="3">
        <dgm:presLayoutVars>
          <dgm:chMax val="1"/>
          <dgm:chPref val="1"/>
        </dgm:presLayoutVars>
      </dgm:prSet>
      <dgm:spPr/>
    </dgm:pt>
  </dgm:ptLst>
  <dgm:cxnLst>
    <dgm:cxn modelId="{2E2C6601-9A2F-D34C-B7E5-0AA3E6C16B46}" type="presOf" srcId="{7669A73A-FF7A-3041-8D2F-116652B4F9B2}" destId="{FAE259D8-1555-4CC8-AC54-3F9E1110C6F9}" srcOrd="0" destOrd="0" presId="urn:microsoft.com/office/officeart/2018/2/layout/IconLabelList"/>
    <dgm:cxn modelId="{D19FD912-E293-B345-8B65-9B2CE2B0D203}" type="presOf" srcId="{BA6C4881-7CD3-624D-A9DC-7D3A4E6CAECC}" destId="{AA8F7FBF-E695-4C83-9243-788FA8C16570}" srcOrd="0" destOrd="0" presId="urn:microsoft.com/office/officeart/2018/2/layout/IconLabelList"/>
    <dgm:cxn modelId="{1D92E044-B414-E241-AE10-F9CF6EC5D5FD}" type="presOf" srcId="{AFA1EDA9-20BE-FD4B-B277-55159C79BFDC}" destId="{2BE68D31-F03C-43F2-9491-7028C3A528D9}" srcOrd="0" destOrd="0" presId="urn:microsoft.com/office/officeart/2018/2/layout/IconLabelList"/>
    <dgm:cxn modelId="{788DD945-8EB1-984E-ADFA-60B1CEC90A8E}" srcId="{7669A73A-FF7A-3041-8D2F-116652B4F9B2}" destId="{267CA5CF-6412-C845-BD3F-C069B6432520}" srcOrd="1" destOrd="0" parTransId="{0826E06E-20DA-8A49-ADFF-F821AC305C95}" sibTransId="{60267C6C-32C0-3842-A24B-DC2780BCA5C2}"/>
    <dgm:cxn modelId="{10E5AA46-CFD4-CF41-972D-27A7F618E281}" srcId="{7669A73A-FF7A-3041-8D2F-116652B4F9B2}" destId="{BA6C4881-7CD3-624D-A9DC-7D3A4E6CAECC}" srcOrd="2" destOrd="0" parTransId="{022E51BE-3CA5-4D4C-BF42-228FADE6856A}" sibTransId="{05F9E38A-EEE2-BE47-8282-F263DE76D5D2}"/>
    <dgm:cxn modelId="{8A61727C-E08B-2243-B191-8AFF0D925704}" type="presOf" srcId="{267CA5CF-6412-C845-BD3F-C069B6432520}" destId="{C3C91BD6-518B-45C1-8081-794C00F47B77}" srcOrd="0" destOrd="0" presId="urn:microsoft.com/office/officeart/2018/2/layout/IconLabelList"/>
    <dgm:cxn modelId="{7744BD88-64C7-D64D-9967-0276DABEA3CF}" srcId="{7669A73A-FF7A-3041-8D2F-116652B4F9B2}" destId="{AFA1EDA9-20BE-FD4B-B277-55159C79BFDC}" srcOrd="0" destOrd="0" parTransId="{98540938-73B7-254B-92AF-C5D24245A136}" sibTransId="{9F5587C1-7814-D143-938E-D1481D0CC1BD}"/>
    <dgm:cxn modelId="{D542D4FA-D345-1F4B-8EBE-F1B26F927E0C}" type="presParOf" srcId="{FAE259D8-1555-4CC8-AC54-3F9E1110C6F9}" destId="{94231562-37C4-461B-9738-CF40B5A0BC94}" srcOrd="0" destOrd="0" presId="urn:microsoft.com/office/officeart/2018/2/layout/IconLabelList"/>
    <dgm:cxn modelId="{99BFEDE5-FEF7-A349-9A73-790AA7826442}" type="presParOf" srcId="{94231562-37C4-461B-9738-CF40B5A0BC94}" destId="{911EA002-1706-4C64-BC60-8FE3E600E44B}" srcOrd="0" destOrd="0" presId="urn:microsoft.com/office/officeart/2018/2/layout/IconLabelList"/>
    <dgm:cxn modelId="{0FE94675-EBB4-0143-9C63-2406ECEDF1A2}" type="presParOf" srcId="{94231562-37C4-461B-9738-CF40B5A0BC94}" destId="{9B029B72-8ED7-4EF0-AB65-922A69E68535}" srcOrd="1" destOrd="0" presId="urn:microsoft.com/office/officeart/2018/2/layout/IconLabelList"/>
    <dgm:cxn modelId="{449D9291-CD5F-7542-961C-056B9C369934}" type="presParOf" srcId="{94231562-37C4-461B-9738-CF40B5A0BC94}" destId="{2BE68D31-F03C-43F2-9491-7028C3A528D9}" srcOrd="2" destOrd="0" presId="urn:microsoft.com/office/officeart/2018/2/layout/IconLabelList"/>
    <dgm:cxn modelId="{5518D62A-C982-204B-9CD1-5F98819FC4BA}" type="presParOf" srcId="{FAE259D8-1555-4CC8-AC54-3F9E1110C6F9}" destId="{5CE2DC22-AF87-4253-A3C6-396F34C273FC}" srcOrd="1" destOrd="0" presId="urn:microsoft.com/office/officeart/2018/2/layout/IconLabelList"/>
    <dgm:cxn modelId="{398BC772-0666-034C-8562-548ACDA305EF}" type="presParOf" srcId="{FAE259D8-1555-4CC8-AC54-3F9E1110C6F9}" destId="{E7886EA5-C2EB-4947-9D0C-7B32D2DDECFA}" srcOrd="2" destOrd="0" presId="urn:microsoft.com/office/officeart/2018/2/layout/IconLabelList"/>
    <dgm:cxn modelId="{2BA528DF-3805-F445-9E7A-EF2D66158695}" type="presParOf" srcId="{E7886EA5-C2EB-4947-9D0C-7B32D2DDECFA}" destId="{AD735F63-EA1A-4A1E-BF28-CBA61022D057}" srcOrd="0" destOrd="0" presId="urn:microsoft.com/office/officeart/2018/2/layout/IconLabelList"/>
    <dgm:cxn modelId="{9DA603C3-F564-114C-AD02-AAAC1F7FC00F}" type="presParOf" srcId="{E7886EA5-C2EB-4947-9D0C-7B32D2DDECFA}" destId="{57EAF833-1752-4C31-AE41-44B0753F2C67}" srcOrd="1" destOrd="0" presId="urn:microsoft.com/office/officeart/2018/2/layout/IconLabelList"/>
    <dgm:cxn modelId="{0202066F-E388-E24E-B7B6-09E5DBF06330}" type="presParOf" srcId="{E7886EA5-C2EB-4947-9D0C-7B32D2DDECFA}" destId="{C3C91BD6-518B-45C1-8081-794C00F47B77}" srcOrd="2" destOrd="0" presId="urn:microsoft.com/office/officeart/2018/2/layout/IconLabelList"/>
    <dgm:cxn modelId="{98AD1F13-D0FF-944A-AC7E-FD9E0325B3CA}" type="presParOf" srcId="{FAE259D8-1555-4CC8-AC54-3F9E1110C6F9}" destId="{C1E12613-2CB4-4814-8A62-97B3DC10FCF9}" srcOrd="3" destOrd="0" presId="urn:microsoft.com/office/officeart/2018/2/layout/IconLabelList"/>
    <dgm:cxn modelId="{14D8ACF3-2628-AB42-A7FA-CEA3E55D51DA}" type="presParOf" srcId="{FAE259D8-1555-4CC8-AC54-3F9E1110C6F9}" destId="{A5C084EB-222D-42E8-99A4-EE67ED830CFD}" srcOrd="4" destOrd="0" presId="urn:microsoft.com/office/officeart/2018/2/layout/IconLabelList"/>
    <dgm:cxn modelId="{C18F6A94-188B-944B-B2CB-677D76DCC92C}" type="presParOf" srcId="{A5C084EB-222D-42E8-99A4-EE67ED830CFD}" destId="{902E7234-2042-4EEF-8459-C49E9331DF9C}" srcOrd="0" destOrd="0" presId="urn:microsoft.com/office/officeart/2018/2/layout/IconLabelList"/>
    <dgm:cxn modelId="{00014521-73FC-3D4F-B90E-F6344079FFEF}" type="presParOf" srcId="{A5C084EB-222D-42E8-99A4-EE67ED830CFD}" destId="{2C01F9F4-29FA-416A-8848-5F6C724DDD8B}" srcOrd="1" destOrd="0" presId="urn:microsoft.com/office/officeart/2018/2/layout/IconLabelList"/>
    <dgm:cxn modelId="{2A85A08C-ACF0-2940-92E6-A67127ACD70D}" type="presParOf" srcId="{A5C084EB-222D-42E8-99A4-EE67ED830CFD}" destId="{AA8F7FBF-E695-4C83-9243-788FA8C1657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69A73A-FF7A-3041-8D2F-116652B4F9B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FA1EDA9-20BE-FD4B-B277-55159C79BFDC}">
      <dgm:prSet phldrT="[Text]"/>
      <dgm:spPr/>
      <dgm:t>
        <a:bodyPr/>
        <a:lstStyle/>
        <a:p>
          <a:pPr>
            <a:lnSpc>
              <a:spcPct val="100000"/>
            </a:lnSpc>
          </a:pPr>
          <a:r>
            <a:rPr lang="en-US"/>
            <a:t>Color Scheme</a:t>
          </a:r>
        </a:p>
      </dgm:t>
    </dgm:pt>
    <dgm:pt modelId="{98540938-73B7-254B-92AF-C5D24245A136}" type="parTrans" cxnId="{7744BD88-64C7-D64D-9967-0276DABEA3CF}">
      <dgm:prSet/>
      <dgm:spPr/>
      <dgm:t>
        <a:bodyPr/>
        <a:lstStyle/>
        <a:p>
          <a:endParaRPr lang="en-US"/>
        </a:p>
      </dgm:t>
    </dgm:pt>
    <dgm:pt modelId="{9F5587C1-7814-D143-938E-D1481D0CC1BD}" type="sibTrans" cxnId="{7744BD88-64C7-D64D-9967-0276DABEA3CF}">
      <dgm:prSet/>
      <dgm:spPr/>
      <dgm:t>
        <a:bodyPr/>
        <a:lstStyle/>
        <a:p>
          <a:endParaRPr lang="en-US"/>
        </a:p>
      </dgm:t>
    </dgm:pt>
    <dgm:pt modelId="{267CA5CF-6412-C845-BD3F-C069B6432520}">
      <dgm:prSet phldrT="[Text]"/>
      <dgm:spPr/>
      <dgm:t>
        <a:bodyPr/>
        <a:lstStyle/>
        <a:p>
          <a:pPr>
            <a:lnSpc>
              <a:spcPct val="100000"/>
            </a:lnSpc>
          </a:pPr>
          <a:r>
            <a:rPr lang="en-US"/>
            <a:t>Typography</a:t>
          </a:r>
        </a:p>
      </dgm:t>
    </dgm:pt>
    <dgm:pt modelId="{0826E06E-20DA-8A49-ADFF-F821AC305C95}" type="parTrans" cxnId="{788DD945-8EB1-984E-ADFA-60B1CEC90A8E}">
      <dgm:prSet/>
      <dgm:spPr/>
      <dgm:t>
        <a:bodyPr/>
        <a:lstStyle/>
        <a:p>
          <a:endParaRPr lang="en-US"/>
        </a:p>
      </dgm:t>
    </dgm:pt>
    <dgm:pt modelId="{60267C6C-32C0-3842-A24B-DC2780BCA5C2}" type="sibTrans" cxnId="{788DD945-8EB1-984E-ADFA-60B1CEC90A8E}">
      <dgm:prSet/>
      <dgm:spPr/>
      <dgm:t>
        <a:bodyPr/>
        <a:lstStyle/>
        <a:p>
          <a:endParaRPr lang="en-US"/>
        </a:p>
      </dgm:t>
    </dgm:pt>
    <dgm:pt modelId="{BA6C4881-7CD3-624D-A9DC-7D3A4E6CAECC}">
      <dgm:prSet phldrT="[Text]"/>
      <dgm:spPr/>
      <dgm:t>
        <a:bodyPr/>
        <a:lstStyle/>
        <a:p>
          <a:pPr>
            <a:lnSpc>
              <a:spcPct val="100000"/>
            </a:lnSpc>
          </a:pPr>
          <a:r>
            <a:rPr lang="en-US"/>
            <a:t>Images</a:t>
          </a:r>
        </a:p>
      </dgm:t>
    </dgm:pt>
    <dgm:pt modelId="{022E51BE-3CA5-4D4C-BF42-228FADE6856A}" type="parTrans" cxnId="{10E5AA46-CFD4-CF41-972D-27A7F618E281}">
      <dgm:prSet/>
      <dgm:spPr/>
      <dgm:t>
        <a:bodyPr/>
        <a:lstStyle/>
        <a:p>
          <a:endParaRPr lang="en-US"/>
        </a:p>
      </dgm:t>
    </dgm:pt>
    <dgm:pt modelId="{05F9E38A-EEE2-BE47-8282-F263DE76D5D2}" type="sibTrans" cxnId="{10E5AA46-CFD4-CF41-972D-27A7F618E281}">
      <dgm:prSet/>
      <dgm:spPr/>
      <dgm:t>
        <a:bodyPr/>
        <a:lstStyle/>
        <a:p>
          <a:endParaRPr lang="en-US"/>
        </a:p>
      </dgm:t>
    </dgm:pt>
    <dgm:pt modelId="{FAE259D8-1555-4CC8-AC54-3F9E1110C6F9}" type="pres">
      <dgm:prSet presAssocID="{7669A73A-FF7A-3041-8D2F-116652B4F9B2}" presName="root" presStyleCnt="0">
        <dgm:presLayoutVars>
          <dgm:dir/>
          <dgm:resizeHandles val="exact"/>
        </dgm:presLayoutVars>
      </dgm:prSet>
      <dgm:spPr/>
    </dgm:pt>
    <dgm:pt modelId="{94231562-37C4-461B-9738-CF40B5A0BC94}" type="pres">
      <dgm:prSet presAssocID="{AFA1EDA9-20BE-FD4B-B277-55159C79BFDC}" presName="compNode" presStyleCnt="0"/>
      <dgm:spPr/>
    </dgm:pt>
    <dgm:pt modelId="{911EA002-1706-4C64-BC60-8FE3E600E44B}" type="pres">
      <dgm:prSet presAssocID="{AFA1EDA9-20BE-FD4B-B277-55159C79BF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int"/>
        </a:ext>
      </dgm:extLst>
    </dgm:pt>
    <dgm:pt modelId="{9B029B72-8ED7-4EF0-AB65-922A69E68535}" type="pres">
      <dgm:prSet presAssocID="{AFA1EDA9-20BE-FD4B-B277-55159C79BFDC}" presName="spaceRect" presStyleCnt="0"/>
      <dgm:spPr/>
    </dgm:pt>
    <dgm:pt modelId="{2BE68D31-F03C-43F2-9491-7028C3A528D9}" type="pres">
      <dgm:prSet presAssocID="{AFA1EDA9-20BE-FD4B-B277-55159C79BFDC}" presName="textRect" presStyleLbl="revTx" presStyleIdx="0" presStyleCnt="3">
        <dgm:presLayoutVars>
          <dgm:chMax val="1"/>
          <dgm:chPref val="1"/>
        </dgm:presLayoutVars>
      </dgm:prSet>
      <dgm:spPr/>
    </dgm:pt>
    <dgm:pt modelId="{5CE2DC22-AF87-4253-A3C6-396F34C273FC}" type="pres">
      <dgm:prSet presAssocID="{9F5587C1-7814-D143-938E-D1481D0CC1BD}" presName="sibTrans" presStyleCnt="0"/>
      <dgm:spPr/>
    </dgm:pt>
    <dgm:pt modelId="{E7886EA5-C2EB-4947-9D0C-7B32D2DDECFA}" type="pres">
      <dgm:prSet presAssocID="{267CA5CF-6412-C845-BD3F-C069B6432520}" presName="compNode" presStyleCnt="0"/>
      <dgm:spPr/>
    </dgm:pt>
    <dgm:pt modelId="{AD735F63-EA1A-4A1E-BF28-CBA61022D057}" type="pres">
      <dgm:prSet presAssocID="{267CA5CF-6412-C845-BD3F-C069B64325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stive Lantern"/>
        </a:ext>
      </dgm:extLst>
    </dgm:pt>
    <dgm:pt modelId="{57EAF833-1752-4C31-AE41-44B0753F2C67}" type="pres">
      <dgm:prSet presAssocID="{267CA5CF-6412-C845-BD3F-C069B6432520}" presName="spaceRect" presStyleCnt="0"/>
      <dgm:spPr/>
    </dgm:pt>
    <dgm:pt modelId="{C3C91BD6-518B-45C1-8081-794C00F47B77}" type="pres">
      <dgm:prSet presAssocID="{267CA5CF-6412-C845-BD3F-C069B6432520}" presName="textRect" presStyleLbl="revTx" presStyleIdx="1" presStyleCnt="3">
        <dgm:presLayoutVars>
          <dgm:chMax val="1"/>
          <dgm:chPref val="1"/>
        </dgm:presLayoutVars>
      </dgm:prSet>
      <dgm:spPr/>
    </dgm:pt>
    <dgm:pt modelId="{C1E12613-2CB4-4814-8A62-97B3DC10FCF9}" type="pres">
      <dgm:prSet presAssocID="{60267C6C-32C0-3842-A24B-DC2780BCA5C2}" presName="sibTrans" presStyleCnt="0"/>
      <dgm:spPr/>
    </dgm:pt>
    <dgm:pt modelId="{A5C084EB-222D-42E8-99A4-EE67ED830CFD}" type="pres">
      <dgm:prSet presAssocID="{BA6C4881-7CD3-624D-A9DC-7D3A4E6CAECC}" presName="compNode" presStyleCnt="0"/>
      <dgm:spPr/>
    </dgm:pt>
    <dgm:pt modelId="{902E7234-2042-4EEF-8459-C49E9331DF9C}" type="pres">
      <dgm:prSet presAssocID="{BA6C4881-7CD3-624D-A9DC-7D3A4E6CA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2C01F9F4-29FA-416A-8848-5F6C724DDD8B}" type="pres">
      <dgm:prSet presAssocID="{BA6C4881-7CD3-624D-A9DC-7D3A4E6CAECC}" presName="spaceRect" presStyleCnt="0"/>
      <dgm:spPr/>
    </dgm:pt>
    <dgm:pt modelId="{AA8F7FBF-E695-4C83-9243-788FA8C16570}" type="pres">
      <dgm:prSet presAssocID="{BA6C4881-7CD3-624D-A9DC-7D3A4E6CAECC}" presName="textRect" presStyleLbl="revTx" presStyleIdx="2" presStyleCnt="3">
        <dgm:presLayoutVars>
          <dgm:chMax val="1"/>
          <dgm:chPref val="1"/>
        </dgm:presLayoutVars>
      </dgm:prSet>
      <dgm:spPr/>
    </dgm:pt>
  </dgm:ptLst>
  <dgm:cxnLst>
    <dgm:cxn modelId="{2E2C6601-9A2F-D34C-B7E5-0AA3E6C16B46}" type="presOf" srcId="{7669A73A-FF7A-3041-8D2F-116652B4F9B2}" destId="{FAE259D8-1555-4CC8-AC54-3F9E1110C6F9}" srcOrd="0" destOrd="0" presId="urn:microsoft.com/office/officeart/2018/2/layout/IconLabelList"/>
    <dgm:cxn modelId="{D19FD912-E293-B345-8B65-9B2CE2B0D203}" type="presOf" srcId="{BA6C4881-7CD3-624D-A9DC-7D3A4E6CAECC}" destId="{AA8F7FBF-E695-4C83-9243-788FA8C16570}" srcOrd="0" destOrd="0" presId="urn:microsoft.com/office/officeart/2018/2/layout/IconLabelList"/>
    <dgm:cxn modelId="{1D92E044-B414-E241-AE10-F9CF6EC5D5FD}" type="presOf" srcId="{AFA1EDA9-20BE-FD4B-B277-55159C79BFDC}" destId="{2BE68D31-F03C-43F2-9491-7028C3A528D9}" srcOrd="0" destOrd="0" presId="urn:microsoft.com/office/officeart/2018/2/layout/IconLabelList"/>
    <dgm:cxn modelId="{788DD945-8EB1-984E-ADFA-60B1CEC90A8E}" srcId="{7669A73A-FF7A-3041-8D2F-116652B4F9B2}" destId="{267CA5CF-6412-C845-BD3F-C069B6432520}" srcOrd="1" destOrd="0" parTransId="{0826E06E-20DA-8A49-ADFF-F821AC305C95}" sibTransId="{60267C6C-32C0-3842-A24B-DC2780BCA5C2}"/>
    <dgm:cxn modelId="{10E5AA46-CFD4-CF41-972D-27A7F618E281}" srcId="{7669A73A-FF7A-3041-8D2F-116652B4F9B2}" destId="{BA6C4881-7CD3-624D-A9DC-7D3A4E6CAECC}" srcOrd="2" destOrd="0" parTransId="{022E51BE-3CA5-4D4C-BF42-228FADE6856A}" sibTransId="{05F9E38A-EEE2-BE47-8282-F263DE76D5D2}"/>
    <dgm:cxn modelId="{8A61727C-E08B-2243-B191-8AFF0D925704}" type="presOf" srcId="{267CA5CF-6412-C845-BD3F-C069B6432520}" destId="{C3C91BD6-518B-45C1-8081-794C00F47B77}" srcOrd="0" destOrd="0" presId="urn:microsoft.com/office/officeart/2018/2/layout/IconLabelList"/>
    <dgm:cxn modelId="{7744BD88-64C7-D64D-9967-0276DABEA3CF}" srcId="{7669A73A-FF7A-3041-8D2F-116652B4F9B2}" destId="{AFA1EDA9-20BE-FD4B-B277-55159C79BFDC}" srcOrd="0" destOrd="0" parTransId="{98540938-73B7-254B-92AF-C5D24245A136}" sibTransId="{9F5587C1-7814-D143-938E-D1481D0CC1BD}"/>
    <dgm:cxn modelId="{D542D4FA-D345-1F4B-8EBE-F1B26F927E0C}" type="presParOf" srcId="{FAE259D8-1555-4CC8-AC54-3F9E1110C6F9}" destId="{94231562-37C4-461B-9738-CF40B5A0BC94}" srcOrd="0" destOrd="0" presId="urn:microsoft.com/office/officeart/2018/2/layout/IconLabelList"/>
    <dgm:cxn modelId="{99BFEDE5-FEF7-A349-9A73-790AA7826442}" type="presParOf" srcId="{94231562-37C4-461B-9738-CF40B5A0BC94}" destId="{911EA002-1706-4C64-BC60-8FE3E600E44B}" srcOrd="0" destOrd="0" presId="urn:microsoft.com/office/officeart/2018/2/layout/IconLabelList"/>
    <dgm:cxn modelId="{0FE94675-EBB4-0143-9C63-2406ECEDF1A2}" type="presParOf" srcId="{94231562-37C4-461B-9738-CF40B5A0BC94}" destId="{9B029B72-8ED7-4EF0-AB65-922A69E68535}" srcOrd="1" destOrd="0" presId="urn:microsoft.com/office/officeart/2018/2/layout/IconLabelList"/>
    <dgm:cxn modelId="{449D9291-CD5F-7542-961C-056B9C369934}" type="presParOf" srcId="{94231562-37C4-461B-9738-CF40B5A0BC94}" destId="{2BE68D31-F03C-43F2-9491-7028C3A528D9}" srcOrd="2" destOrd="0" presId="urn:microsoft.com/office/officeart/2018/2/layout/IconLabelList"/>
    <dgm:cxn modelId="{5518D62A-C982-204B-9CD1-5F98819FC4BA}" type="presParOf" srcId="{FAE259D8-1555-4CC8-AC54-3F9E1110C6F9}" destId="{5CE2DC22-AF87-4253-A3C6-396F34C273FC}" srcOrd="1" destOrd="0" presId="urn:microsoft.com/office/officeart/2018/2/layout/IconLabelList"/>
    <dgm:cxn modelId="{398BC772-0666-034C-8562-548ACDA305EF}" type="presParOf" srcId="{FAE259D8-1555-4CC8-AC54-3F9E1110C6F9}" destId="{E7886EA5-C2EB-4947-9D0C-7B32D2DDECFA}" srcOrd="2" destOrd="0" presId="urn:microsoft.com/office/officeart/2018/2/layout/IconLabelList"/>
    <dgm:cxn modelId="{2BA528DF-3805-F445-9E7A-EF2D66158695}" type="presParOf" srcId="{E7886EA5-C2EB-4947-9D0C-7B32D2DDECFA}" destId="{AD735F63-EA1A-4A1E-BF28-CBA61022D057}" srcOrd="0" destOrd="0" presId="urn:microsoft.com/office/officeart/2018/2/layout/IconLabelList"/>
    <dgm:cxn modelId="{9DA603C3-F564-114C-AD02-AAAC1F7FC00F}" type="presParOf" srcId="{E7886EA5-C2EB-4947-9D0C-7B32D2DDECFA}" destId="{57EAF833-1752-4C31-AE41-44B0753F2C67}" srcOrd="1" destOrd="0" presId="urn:microsoft.com/office/officeart/2018/2/layout/IconLabelList"/>
    <dgm:cxn modelId="{0202066F-E388-E24E-B7B6-09E5DBF06330}" type="presParOf" srcId="{E7886EA5-C2EB-4947-9D0C-7B32D2DDECFA}" destId="{C3C91BD6-518B-45C1-8081-794C00F47B77}" srcOrd="2" destOrd="0" presId="urn:microsoft.com/office/officeart/2018/2/layout/IconLabelList"/>
    <dgm:cxn modelId="{98AD1F13-D0FF-944A-AC7E-FD9E0325B3CA}" type="presParOf" srcId="{FAE259D8-1555-4CC8-AC54-3F9E1110C6F9}" destId="{C1E12613-2CB4-4814-8A62-97B3DC10FCF9}" srcOrd="3" destOrd="0" presId="urn:microsoft.com/office/officeart/2018/2/layout/IconLabelList"/>
    <dgm:cxn modelId="{14D8ACF3-2628-AB42-A7FA-CEA3E55D51DA}" type="presParOf" srcId="{FAE259D8-1555-4CC8-AC54-3F9E1110C6F9}" destId="{A5C084EB-222D-42E8-99A4-EE67ED830CFD}" srcOrd="4" destOrd="0" presId="urn:microsoft.com/office/officeart/2018/2/layout/IconLabelList"/>
    <dgm:cxn modelId="{C18F6A94-188B-944B-B2CB-677D76DCC92C}" type="presParOf" srcId="{A5C084EB-222D-42E8-99A4-EE67ED830CFD}" destId="{902E7234-2042-4EEF-8459-C49E9331DF9C}" srcOrd="0" destOrd="0" presId="urn:microsoft.com/office/officeart/2018/2/layout/IconLabelList"/>
    <dgm:cxn modelId="{00014521-73FC-3D4F-B90E-F6344079FFEF}" type="presParOf" srcId="{A5C084EB-222D-42E8-99A4-EE67ED830CFD}" destId="{2C01F9F4-29FA-416A-8848-5F6C724DDD8B}" srcOrd="1" destOrd="0" presId="urn:microsoft.com/office/officeart/2018/2/layout/IconLabelList"/>
    <dgm:cxn modelId="{2A85A08C-ACF0-2940-92E6-A67127ACD70D}" type="presParOf" srcId="{A5C084EB-222D-42E8-99A4-EE67ED830CFD}" destId="{AA8F7FBF-E695-4C83-9243-788FA8C165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9C9135-5E9B-4321-B0FF-186932E2F71F}"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68DAB83-5725-4FAD-B2F2-A60FEB127AF7}">
      <dgm:prSet/>
      <dgm:spPr/>
      <dgm:t>
        <a:bodyPr/>
        <a:lstStyle/>
        <a:p>
          <a:pPr>
            <a:lnSpc>
              <a:spcPct val="100000"/>
            </a:lnSpc>
          </a:pPr>
          <a:r>
            <a:rPr lang="en-US" dirty="0"/>
            <a:t>Use company brand standard</a:t>
          </a:r>
        </a:p>
      </dgm:t>
    </dgm:pt>
    <dgm:pt modelId="{E0DF3817-CE78-43DE-A162-72CA98A82281}" type="parTrans" cxnId="{43C3946B-EF56-4E20-B3FF-DB7A324D2D1C}">
      <dgm:prSet/>
      <dgm:spPr/>
      <dgm:t>
        <a:bodyPr/>
        <a:lstStyle/>
        <a:p>
          <a:endParaRPr lang="en-US"/>
        </a:p>
      </dgm:t>
    </dgm:pt>
    <dgm:pt modelId="{EE006CCB-08FD-452D-B1B1-47CC187D2407}" type="sibTrans" cxnId="{43C3946B-EF56-4E20-B3FF-DB7A324D2D1C}">
      <dgm:prSet/>
      <dgm:spPr/>
      <dgm:t>
        <a:bodyPr/>
        <a:lstStyle/>
        <a:p>
          <a:pPr>
            <a:lnSpc>
              <a:spcPct val="100000"/>
            </a:lnSpc>
          </a:pPr>
          <a:endParaRPr lang="en-US"/>
        </a:p>
      </dgm:t>
    </dgm:pt>
    <dgm:pt modelId="{E3E970F6-EDCE-45C1-9F38-94CB2F5CB683}">
      <dgm:prSet/>
      <dgm:spPr/>
      <dgm:t>
        <a:bodyPr/>
        <a:lstStyle/>
        <a:p>
          <a:pPr>
            <a:lnSpc>
              <a:spcPct val="100000"/>
            </a:lnSpc>
          </a:pPr>
          <a:r>
            <a:rPr lang="en-US"/>
            <a:t>Create a branding screen</a:t>
          </a:r>
        </a:p>
      </dgm:t>
    </dgm:pt>
    <dgm:pt modelId="{37130D01-11E4-4572-AD3E-D8FF78A5C2DD}" type="parTrans" cxnId="{51DCF4FB-0D0D-48C3-8673-E7AF0C1CE80C}">
      <dgm:prSet/>
      <dgm:spPr/>
      <dgm:t>
        <a:bodyPr/>
        <a:lstStyle/>
        <a:p>
          <a:endParaRPr lang="en-US"/>
        </a:p>
      </dgm:t>
    </dgm:pt>
    <dgm:pt modelId="{4BE03CB4-D53D-4CD9-84EE-6C48E4F10412}" type="sibTrans" cxnId="{51DCF4FB-0D0D-48C3-8673-E7AF0C1CE80C}">
      <dgm:prSet/>
      <dgm:spPr/>
      <dgm:t>
        <a:bodyPr/>
        <a:lstStyle/>
        <a:p>
          <a:pPr>
            <a:lnSpc>
              <a:spcPct val="100000"/>
            </a:lnSpc>
          </a:pPr>
          <a:endParaRPr lang="en-US"/>
        </a:p>
      </dgm:t>
    </dgm:pt>
    <dgm:pt modelId="{2108A634-575C-4AD1-BA9F-09BA45A07632}">
      <dgm:prSet/>
      <dgm:spPr/>
      <dgm:t>
        <a:bodyPr/>
        <a:lstStyle/>
        <a:p>
          <a:pPr>
            <a:lnSpc>
              <a:spcPct val="100000"/>
            </a:lnSpc>
          </a:pPr>
          <a:r>
            <a:rPr lang="en-US" dirty="0"/>
            <a:t>Create a Custom Theme</a:t>
          </a:r>
        </a:p>
      </dgm:t>
    </dgm:pt>
    <dgm:pt modelId="{3A98E990-90A4-479E-BAB3-F09E6E20467C}" type="parTrans" cxnId="{0067878F-F327-4B1D-A7CC-0169303D64C1}">
      <dgm:prSet/>
      <dgm:spPr/>
      <dgm:t>
        <a:bodyPr/>
        <a:lstStyle/>
        <a:p>
          <a:endParaRPr lang="en-US"/>
        </a:p>
      </dgm:t>
    </dgm:pt>
    <dgm:pt modelId="{A9395A5E-1836-4420-A4E7-AC9F091BA347}" type="sibTrans" cxnId="{0067878F-F327-4B1D-A7CC-0169303D64C1}">
      <dgm:prSet/>
      <dgm:spPr/>
      <dgm:t>
        <a:bodyPr/>
        <a:lstStyle/>
        <a:p>
          <a:pPr>
            <a:lnSpc>
              <a:spcPct val="100000"/>
            </a:lnSpc>
          </a:pPr>
          <a:endParaRPr lang="en-US"/>
        </a:p>
      </dgm:t>
    </dgm:pt>
    <dgm:pt modelId="{F77A171D-A282-9C47-BAB3-E8EE954C526D}">
      <dgm:prSet/>
      <dgm:spPr/>
      <dgm:t>
        <a:bodyPr/>
        <a:lstStyle/>
        <a:p>
          <a:pPr>
            <a:lnSpc>
              <a:spcPct val="100000"/>
            </a:lnSpc>
          </a:pPr>
          <a:r>
            <a:rPr lang="en-US"/>
            <a:t>Optimize Images</a:t>
          </a:r>
        </a:p>
      </dgm:t>
    </dgm:pt>
    <dgm:pt modelId="{07C0D2C2-A09B-E34E-97A4-DC1E25E6E476}" type="parTrans" cxnId="{E16C843E-1BAB-6F4A-9BAD-A6DE39F33EDC}">
      <dgm:prSet/>
      <dgm:spPr/>
      <dgm:t>
        <a:bodyPr/>
        <a:lstStyle/>
        <a:p>
          <a:endParaRPr lang="en-US"/>
        </a:p>
      </dgm:t>
    </dgm:pt>
    <dgm:pt modelId="{B94FA954-D41B-B540-A576-FFEA22B04F5F}" type="sibTrans" cxnId="{E16C843E-1BAB-6F4A-9BAD-A6DE39F33EDC}">
      <dgm:prSet/>
      <dgm:spPr/>
      <dgm:t>
        <a:bodyPr/>
        <a:lstStyle/>
        <a:p>
          <a:endParaRPr lang="en-US"/>
        </a:p>
      </dgm:t>
    </dgm:pt>
    <dgm:pt modelId="{CB823D53-1150-4B04-9246-8A5406558276}" type="pres">
      <dgm:prSet presAssocID="{AD9C9135-5E9B-4321-B0FF-186932E2F71F}" presName="root" presStyleCnt="0">
        <dgm:presLayoutVars>
          <dgm:dir/>
          <dgm:resizeHandles val="exact"/>
        </dgm:presLayoutVars>
      </dgm:prSet>
      <dgm:spPr/>
    </dgm:pt>
    <dgm:pt modelId="{E914C04B-DC68-4999-9D28-719981688B28}" type="pres">
      <dgm:prSet presAssocID="{AD9C9135-5E9B-4321-B0FF-186932E2F71F}" presName="container" presStyleCnt="0">
        <dgm:presLayoutVars>
          <dgm:dir/>
          <dgm:resizeHandles val="exact"/>
        </dgm:presLayoutVars>
      </dgm:prSet>
      <dgm:spPr/>
    </dgm:pt>
    <dgm:pt modelId="{92FAC15F-7625-41B0-8858-D100C5E68878}" type="pres">
      <dgm:prSet presAssocID="{768DAB83-5725-4FAD-B2F2-A60FEB127AF7}" presName="compNode" presStyleCnt="0"/>
      <dgm:spPr/>
    </dgm:pt>
    <dgm:pt modelId="{6D86221F-C602-4E4D-AF08-8975CC6E7650}" type="pres">
      <dgm:prSet presAssocID="{768DAB83-5725-4FAD-B2F2-A60FEB127AF7}" presName="iconBgRect" presStyleLbl="bgShp" presStyleIdx="0" presStyleCnt="4"/>
      <dgm:spPr/>
    </dgm:pt>
    <dgm:pt modelId="{4F0D1143-DD0A-400C-9FE4-CCB8496DB719}" type="pres">
      <dgm:prSet presAssocID="{768DAB83-5725-4FAD-B2F2-A60FEB127A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11F138AF-AD44-4950-A367-5344EFB782EE}" type="pres">
      <dgm:prSet presAssocID="{768DAB83-5725-4FAD-B2F2-A60FEB127AF7}" presName="spaceRect" presStyleCnt="0"/>
      <dgm:spPr/>
    </dgm:pt>
    <dgm:pt modelId="{9B9A4201-7D72-4F6D-B866-6C6F55430169}" type="pres">
      <dgm:prSet presAssocID="{768DAB83-5725-4FAD-B2F2-A60FEB127AF7}" presName="textRect" presStyleLbl="revTx" presStyleIdx="0" presStyleCnt="4">
        <dgm:presLayoutVars>
          <dgm:chMax val="1"/>
          <dgm:chPref val="1"/>
        </dgm:presLayoutVars>
      </dgm:prSet>
      <dgm:spPr/>
    </dgm:pt>
    <dgm:pt modelId="{F86F1492-B457-4CDE-BAB9-C8727D5CFD8C}" type="pres">
      <dgm:prSet presAssocID="{EE006CCB-08FD-452D-B1B1-47CC187D2407}" presName="sibTrans" presStyleLbl="sibTrans2D1" presStyleIdx="0" presStyleCnt="0"/>
      <dgm:spPr/>
    </dgm:pt>
    <dgm:pt modelId="{C89E4FBB-0562-4BBA-BA02-D8DD24B2B1D1}" type="pres">
      <dgm:prSet presAssocID="{E3E970F6-EDCE-45C1-9F38-94CB2F5CB683}" presName="compNode" presStyleCnt="0"/>
      <dgm:spPr/>
    </dgm:pt>
    <dgm:pt modelId="{728CC172-1C16-468E-8B59-03F18D788CA0}" type="pres">
      <dgm:prSet presAssocID="{E3E970F6-EDCE-45C1-9F38-94CB2F5CB683}" presName="iconBgRect" presStyleLbl="bgShp" presStyleIdx="1" presStyleCnt="4"/>
      <dgm:spPr/>
    </dgm:pt>
    <dgm:pt modelId="{C978AE85-1803-4E5F-B011-DE42AA68C95C}" type="pres">
      <dgm:prSet presAssocID="{E3E970F6-EDCE-45C1-9F38-94CB2F5CB6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sel"/>
        </a:ext>
      </dgm:extLst>
    </dgm:pt>
    <dgm:pt modelId="{880D1D2E-DFED-4E8E-893A-031C466B2449}" type="pres">
      <dgm:prSet presAssocID="{E3E970F6-EDCE-45C1-9F38-94CB2F5CB683}" presName="spaceRect" presStyleCnt="0"/>
      <dgm:spPr/>
    </dgm:pt>
    <dgm:pt modelId="{30E01CF1-24F2-4849-A9D2-3F3FCAA53930}" type="pres">
      <dgm:prSet presAssocID="{E3E970F6-EDCE-45C1-9F38-94CB2F5CB683}" presName="textRect" presStyleLbl="revTx" presStyleIdx="1" presStyleCnt="4">
        <dgm:presLayoutVars>
          <dgm:chMax val="1"/>
          <dgm:chPref val="1"/>
        </dgm:presLayoutVars>
      </dgm:prSet>
      <dgm:spPr/>
    </dgm:pt>
    <dgm:pt modelId="{7E986536-4F99-4F7A-A2E4-AB31D272A385}" type="pres">
      <dgm:prSet presAssocID="{4BE03CB4-D53D-4CD9-84EE-6C48E4F10412}" presName="sibTrans" presStyleLbl="sibTrans2D1" presStyleIdx="0" presStyleCnt="0"/>
      <dgm:spPr/>
    </dgm:pt>
    <dgm:pt modelId="{3F0B189B-2900-4A82-B705-65652D6D576F}" type="pres">
      <dgm:prSet presAssocID="{2108A634-575C-4AD1-BA9F-09BA45A07632}" presName="compNode" presStyleCnt="0"/>
      <dgm:spPr/>
    </dgm:pt>
    <dgm:pt modelId="{F3189D8D-F65C-4FD6-B741-79065240F36E}" type="pres">
      <dgm:prSet presAssocID="{2108A634-575C-4AD1-BA9F-09BA45A07632}" presName="iconBgRect" presStyleLbl="bgShp" presStyleIdx="2" presStyleCnt="4"/>
      <dgm:spPr/>
    </dgm:pt>
    <dgm:pt modelId="{421AA078-84CE-4A7A-B8D7-780613AF4A2C}" type="pres">
      <dgm:prSet presAssocID="{2108A634-575C-4AD1-BA9F-09BA45A07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9AC178CD-CD01-4CA2-B8BC-4AF8457A63CC}" type="pres">
      <dgm:prSet presAssocID="{2108A634-575C-4AD1-BA9F-09BA45A07632}" presName="spaceRect" presStyleCnt="0"/>
      <dgm:spPr/>
    </dgm:pt>
    <dgm:pt modelId="{7BC83445-5D1B-4E41-8868-165583541C29}" type="pres">
      <dgm:prSet presAssocID="{2108A634-575C-4AD1-BA9F-09BA45A07632}" presName="textRect" presStyleLbl="revTx" presStyleIdx="2" presStyleCnt="4">
        <dgm:presLayoutVars>
          <dgm:chMax val="1"/>
          <dgm:chPref val="1"/>
        </dgm:presLayoutVars>
      </dgm:prSet>
      <dgm:spPr/>
    </dgm:pt>
    <dgm:pt modelId="{8027877B-F8E8-4D6C-84F8-6B6BA025E98E}" type="pres">
      <dgm:prSet presAssocID="{A9395A5E-1836-4420-A4E7-AC9F091BA347}" presName="sibTrans" presStyleLbl="sibTrans2D1" presStyleIdx="0" presStyleCnt="0"/>
      <dgm:spPr/>
    </dgm:pt>
    <dgm:pt modelId="{4783E653-B5E3-49CB-A066-04E7CBA3C931}" type="pres">
      <dgm:prSet presAssocID="{F77A171D-A282-9C47-BAB3-E8EE954C526D}" presName="compNode" presStyleCnt="0"/>
      <dgm:spPr/>
    </dgm:pt>
    <dgm:pt modelId="{96C3D38F-67E2-4C61-B14F-6B3A0F9189CD}" type="pres">
      <dgm:prSet presAssocID="{F77A171D-A282-9C47-BAB3-E8EE954C526D}" presName="iconBgRect" presStyleLbl="bgShp" presStyleIdx="3" presStyleCnt="4"/>
      <dgm:spPr/>
    </dgm:pt>
    <dgm:pt modelId="{52837E06-63C3-4652-AF8D-7E6AFBDDB087}" type="pres">
      <dgm:prSet presAssocID="{F77A171D-A282-9C47-BAB3-E8EE954C52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0622B73-382F-4564-9AE8-3510C1CF292E}" type="pres">
      <dgm:prSet presAssocID="{F77A171D-A282-9C47-BAB3-E8EE954C526D}" presName="spaceRect" presStyleCnt="0"/>
      <dgm:spPr/>
    </dgm:pt>
    <dgm:pt modelId="{FB377A3E-7B54-4B9B-AA94-DC0A1C9F26B9}" type="pres">
      <dgm:prSet presAssocID="{F77A171D-A282-9C47-BAB3-E8EE954C526D}" presName="textRect" presStyleLbl="revTx" presStyleIdx="3" presStyleCnt="4">
        <dgm:presLayoutVars>
          <dgm:chMax val="1"/>
          <dgm:chPref val="1"/>
        </dgm:presLayoutVars>
      </dgm:prSet>
      <dgm:spPr/>
    </dgm:pt>
  </dgm:ptLst>
  <dgm:cxnLst>
    <dgm:cxn modelId="{E16C843E-1BAB-6F4A-9BAD-A6DE39F33EDC}" srcId="{AD9C9135-5E9B-4321-B0FF-186932E2F71F}" destId="{F77A171D-A282-9C47-BAB3-E8EE954C526D}" srcOrd="3" destOrd="0" parTransId="{07C0D2C2-A09B-E34E-97A4-DC1E25E6E476}" sibTransId="{B94FA954-D41B-B540-A576-FFEA22B04F5F}"/>
    <dgm:cxn modelId="{27926D41-725E-1940-804D-A3A6B3474897}" type="presOf" srcId="{AD9C9135-5E9B-4321-B0FF-186932E2F71F}" destId="{CB823D53-1150-4B04-9246-8A5406558276}" srcOrd="0" destOrd="0" presId="urn:microsoft.com/office/officeart/2018/2/layout/IconCircleList"/>
    <dgm:cxn modelId="{43C3946B-EF56-4E20-B3FF-DB7A324D2D1C}" srcId="{AD9C9135-5E9B-4321-B0FF-186932E2F71F}" destId="{768DAB83-5725-4FAD-B2F2-A60FEB127AF7}" srcOrd="0" destOrd="0" parTransId="{E0DF3817-CE78-43DE-A162-72CA98A82281}" sibTransId="{EE006CCB-08FD-452D-B1B1-47CC187D2407}"/>
    <dgm:cxn modelId="{B8163780-2190-D040-A83D-FC7A69687B15}" type="presOf" srcId="{A9395A5E-1836-4420-A4E7-AC9F091BA347}" destId="{8027877B-F8E8-4D6C-84F8-6B6BA025E98E}" srcOrd="0" destOrd="0" presId="urn:microsoft.com/office/officeart/2018/2/layout/IconCircleList"/>
    <dgm:cxn modelId="{0067878F-F327-4B1D-A7CC-0169303D64C1}" srcId="{AD9C9135-5E9B-4321-B0FF-186932E2F71F}" destId="{2108A634-575C-4AD1-BA9F-09BA45A07632}" srcOrd="2" destOrd="0" parTransId="{3A98E990-90A4-479E-BAB3-F09E6E20467C}" sibTransId="{A9395A5E-1836-4420-A4E7-AC9F091BA347}"/>
    <dgm:cxn modelId="{B3274A9A-3D93-8C4F-94F5-928079C44717}" type="presOf" srcId="{2108A634-575C-4AD1-BA9F-09BA45A07632}" destId="{7BC83445-5D1B-4E41-8868-165583541C29}" srcOrd="0" destOrd="0" presId="urn:microsoft.com/office/officeart/2018/2/layout/IconCircleList"/>
    <dgm:cxn modelId="{E4278DC3-2BBD-8A42-9AF3-7E6DA23BEAB9}" type="presOf" srcId="{E3E970F6-EDCE-45C1-9F38-94CB2F5CB683}" destId="{30E01CF1-24F2-4849-A9D2-3F3FCAA53930}" srcOrd="0" destOrd="0" presId="urn:microsoft.com/office/officeart/2018/2/layout/IconCircleList"/>
    <dgm:cxn modelId="{44E088D6-00DC-734A-9940-81A52FB87491}" type="presOf" srcId="{F77A171D-A282-9C47-BAB3-E8EE954C526D}" destId="{FB377A3E-7B54-4B9B-AA94-DC0A1C9F26B9}" srcOrd="0" destOrd="0" presId="urn:microsoft.com/office/officeart/2018/2/layout/IconCircleList"/>
    <dgm:cxn modelId="{FB9537DE-97E4-FF4E-9124-D193BDE3F44C}" type="presOf" srcId="{4BE03CB4-D53D-4CD9-84EE-6C48E4F10412}" destId="{7E986536-4F99-4F7A-A2E4-AB31D272A385}" srcOrd="0" destOrd="0" presId="urn:microsoft.com/office/officeart/2018/2/layout/IconCircleList"/>
    <dgm:cxn modelId="{57E1E3EF-B7E7-8E4C-AD5F-0FA9F8FC4CDF}" type="presOf" srcId="{EE006CCB-08FD-452D-B1B1-47CC187D2407}" destId="{F86F1492-B457-4CDE-BAB9-C8727D5CFD8C}" srcOrd="0" destOrd="0" presId="urn:microsoft.com/office/officeart/2018/2/layout/IconCircleList"/>
    <dgm:cxn modelId="{7CC4F0F4-D667-FF4A-B4D9-02B868F36EB2}" type="presOf" srcId="{768DAB83-5725-4FAD-B2F2-A60FEB127AF7}" destId="{9B9A4201-7D72-4F6D-B866-6C6F55430169}" srcOrd="0" destOrd="0" presId="urn:microsoft.com/office/officeart/2018/2/layout/IconCircleList"/>
    <dgm:cxn modelId="{51DCF4FB-0D0D-48C3-8673-E7AF0C1CE80C}" srcId="{AD9C9135-5E9B-4321-B0FF-186932E2F71F}" destId="{E3E970F6-EDCE-45C1-9F38-94CB2F5CB683}" srcOrd="1" destOrd="0" parTransId="{37130D01-11E4-4572-AD3E-D8FF78A5C2DD}" sibTransId="{4BE03CB4-D53D-4CD9-84EE-6C48E4F10412}"/>
    <dgm:cxn modelId="{F4A0EE6D-0C8C-104B-86E1-55111F983D50}" type="presParOf" srcId="{CB823D53-1150-4B04-9246-8A5406558276}" destId="{E914C04B-DC68-4999-9D28-719981688B28}" srcOrd="0" destOrd="0" presId="urn:microsoft.com/office/officeart/2018/2/layout/IconCircleList"/>
    <dgm:cxn modelId="{E193A538-FAB8-2947-B30F-DDDC58993772}" type="presParOf" srcId="{E914C04B-DC68-4999-9D28-719981688B28}" destId="{92FAC15F-7625-41B0-8858-D100C5E68878}" srcOrd="0" destOrd="0" presId="urn:microsoft.com/office/officeart/2018/2/layout/IconCircleList"/>
    <dgm:cxn modelId="{B8541CF3-6166-224E-B6A8-F811069E4A9D}" type="presParOf" srcId="{92FAC15F-7625-41B0-8858-D100C5E68878}" destId="{6D86221F-C602-4E4D-AF08-8975CC6E7650}" srcOrd="0" destOrd="0" presId="urn:microsoft.com/office/officeart/2018/2/layout/IconCircleList"/>
    <dgm:cxn modelId="{2CEBB95E-8410-7044-A779-BDD7DFA2293D}" type="presParOf" srcId="{92FAC15F-7625-41B0-8858-D100C5E68878}" destId="{4F0D1143-DD0A-400C-9FE4-CCB8496DB719}" srcOrd="1" destOrd="0" presId="urn:microsoft.com/office/officeart/2018/2/layout/IconCircleList"/>
    <dgm:cxn modelId="{F272A708-D0FF-AC4D-BE21-B75996678189}" type="presParOf" srcId="{92FAC15F-7625-41B0-8858-D100C5E68878}" destId="{11F138AF-AD44-4950-A367-5344EFB782EE}" srcOrd="2" destOrd="0" presId="urn:microsoft.com/office/officeart/2018/2/layout/IconCircleList"/>
    <dgm:cxn modelId="{37EEB85A-DED9-1A41-B710-C787888E61AF}" type="presParOf" srcId="{92FAC15F-7625-41B0-8858-D100C5E68878}" destId="{9B9A4201-7D72-4F6D-B866-6C6F55430169}" srcOrd="3" destOrd="0" presId="urn:microsoft.com/office/officeart/2018/2/layout/IconCircleList"/>
    <dgm:cxn modelId="{13A0058A-6AAF-D844-ADE3-5F5ED93DBEAD}" type="presParOf" srcId="{E914C04B-DC68-4999-9D28-719981688B28}" destId="{F86F1492-B457-4CDE-BAB9-C8727D5CFD8C}" srcOrd="1" destOrd="0" presId="urn:microsoft.com/office/officeart/2018/2/layout/IconCircleList"/>
    <dgm:cxn modelId="{7463F3CC-0291-0549-841C-9258C884829E}" type="presParOf" srcId="{E914C04B-DC68-4999-9D28-719981688B28}" destId="{C89E4FBB-0562-4BBA-BA02-D8DD24B2B1D1}" srcOrd="2" destOrd="0" presId="urn:microsoft.com/office/officeart/2018/2/layout/IconCircleList"/>
    <dgm:cxn modelId="{15DC09EC-FA1B-C34E-9FA2-744D7BF43857}" type="presParOf" srcId="{C89E4FBB-0562-4BBA-BA02-D8DD24B2B1D1}" destId="{728CC172-1C16-468E-8B59-03F18D788CA0}" srcOrd="0" destOrd="0" presId="urn:microsoft.com/office/officeart/2018/2/layout/IconCircleList"/>
    <dgm:cxn modelId="{BF967DCF-0199-BC4C-9E13-FAE1C8FD3A3F}" type="presParOf" srcId="{C89E4FBB-0562-4BBA-BA02-D8DD24B2B1D1}" destId="{C978AE85-1803-4E5F-B011-DE42AA68C95C}" srcOrd="1" destOrd="0" presId="urn:microsoft.com/office/officeart/2018/2/layout/IconCircleList"/>
    <dgm:cxn modelId="{BBAC83E2-766A-BF45-96F1-7382A1EEB46F}" type="presParOf" srcId="{C89E4FBB-0562-4BBA-BA02-D8DD24B2B1D1}" destId="{880D1D2E-DFED-4E8E-893A-031C466B2449}" srcOrd="2" destOrd="0" presId="urn:microsoft.com/office/officeart/2018/2/layout/IconCircleList"/>
    <dgm:cxn modelId="{35DBA529-F9CD-8C48-941F-98402455AC01}" type="presParOf" srcId="{C89E4FBB-0562-4BBA-BA02-D8DD24B2B1D1}" destId="{30E01CF1-24F2-4849-A9D2-3F3FCAA53930}" srcOrd="3" destOrd="0" presId="urn:microsoft.com/office/officeart/2018/2/layout/IconCircleList"/>
    <dgm:cxn modelId="{6DC90D56-B7AA-9345-8C27-8F9EF8E1A7F5}" type="presParOf" srcId="{E914C04B-DC68-4999-9D28-719981688B28}" destId="{7E986536-4F99-4F7A-A2E4-AB31D272A385}" srcOrd="3" destOrd="0" presId="urn:microsoft.com/office/officeart/2018/2/layout/IconCircleList"/>
    <dgm:cxn modelId="{7726A04C-0647-AE46-9FC2-5CAC367383CC}" type="presParOf" srcId="{E914C04B-DC68-4999-9D28-719981688B28}" destId="{3F0B189B-2900-4A82-B705-65652D6D576F}" srcOrd="4" destOrd="0" presId="urn:microsoft.com/office/officeart/2018/2/layout/IconCircleList"/>
    <dgm:cxn modelId="{D807F5BB-B0B1-E245-BA92-316E3C161B2F}" type="presParOf" srcId="{3F0B189B-2900-4A82-B705-65652D6D576F}" destId="{F3189D8D-F65C-4FD6-B741-79065240F36E}" srcOrd="0" destOrd="0" presId="urn:microsoft.com/office/officeart/2018/2/layout/IconCircleList"/>
    <dgm:cxn modelId="{E19CA475-88C0-5640-9218-E8B89F9A7035}" type="presParOf" srcId="{3F0B189B-2900-4A82-B705-65652D6D576F}" destId="{421AA078-84CE-4A7A-B8D7-780613AF4A2C}" srcOrd="1" destOrd="0" presId="urn:microsoft.com/office/officeart/2018/2/layout/IconCircleList"/>
    <dgm:cxn modelId="{4A85F89E-DF1E-1A44-A0C1-578167338E42}" type="presParOf" srcId="{3F0B189B-2900-4A82-B705-65652D6D576F}" destId="{9AC178CD-CD01-4CA2-B8BC-4AF8457A63CC}" srcOrd="2" destOrd="0" presId="urn:microsoft.com/office/officeart/2018/2/layout/IconCircleList"/>
    <dgm:cxn modelId="{180977AE-6A57-FF41-8394-58DD24AB9AB3}" type="presParOf" srcId="{3F0B189B-2900-4A82-B705-65652D6D576F}" destId="{7BC83445-5D1B-4E41-8868-165583541C29}" srcOrd="3" destOrd="0" presId="urn:microsoft.com/office/officeart/2018/2/layout/IconCircleList"/>
    <dgm:cxn modelId="{428403E9-6304-3049-8308-840659007A99}" type="presParOf" srcId="{E914C04B-DC68-4999-9D28-719981688B28}" destId="{8027877B-F8E8-4D6C-84F8-6B6BA025E98E}" srcOrd="5" destOrd="0" presId="urn:microsoft.com/office/officeart/2018/2/layout/IconCircleList"/>
    <dgm:cxn modelId="{917B7BAA-96AD-3C47-87BC-1C91EA8B8CD1}" type="presParOf" srcId="{E914C04B-DC68-4999-9D28-719981688B28}" destId="{4783E653-B5E3-49CB-A066-04E7CBA3C931}" srcOrd="6" destOrd="0" presId="urn:microsoft.com/office/officeart/2018/2/layout/IconCircleList"/>
    <dgm:cxn modelId="{B425346B-61E8-9543-8121-05C47CE7EE8C}" type="presParOf" srcId="{4783E653-B5E3-49CB-A066-04E7CBA3C931}" destId="{96C3D38F-67E2-4C61-B14F-6B3A0F9189CD}" srcOrd="0" destOrd="0" presId="urn:microsoft.com/office/officeart/2018/2/layout/IconCircleList"/>
    <dgm:cxn modelId="{AF142EF3-445D-6847-885C-EE8B6C0DF284}" type="presParOf" srcId="{4783E653-B5E3-49CB-A066-04E7CBA3C931}" destId="{52837E06-63C3-4652-AF8D-7E6AFBDDB087}" srcOrd="1" destOrd="0" presId="urn:microsoft.com/office/officeart/2018/2/layout/IconCircleList"/>
    <dgm:cxn modelId="{99749EBB-CE16-1345-B8C7-A9E89B8C5D50}" type="presParOf" srcId="{4783E653-B5E3-49CB-A066-04E7CBA3C931}" destId="{E0622B73-382F-4564-9AE8-3510C1CF292E}" srcOrd="2" destOrd="0" presId="urn:microsoft.com/office/officeart/2018/2/layout/IconCircleList"/>
    <dgm:cxn modelId="{F8373799-C99F-4241-A7A6-98E9A83CF6EE}" type="presParOf" srcId="{4783E653-B5E3-49CB-A066-04E7CBA3C931}" destId="{FB377A3E-7B54-4B9B-AA94-DC0A1C9F26B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21D58-E2AA-4016-8FCB-C9690DAA4BD5}">
      <dsp:nvSpPr>
        <dsp:cNvPr id="0" name=""/>
        <dsp:cNvSpPr/>
      </dsp:nvSpPr>
      <dsp:spPr>
        <a:xfrm>
          <a:off x="873142" y="1510558"/>
          <a:ext cx="1075744" cy="10757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FEFC5E-3825-4A42-9C68-ADA8B35F28D0}">
      <dsp:nvSpPr>
        <dsp:cNvPr id="0" name=""/>
        <dsp:cNvSpPr/>
      </dsp:nvSpPr>
      <dsp:spPr>
        <a:xfrm>
          <a:off x="215743" y="2903362"/>
          <a:ext cx="2390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baseline="0"/>
            <a:t>PowerApps Design Pyramid</a:t>
          </a:r>
          <a:endParaRPr lang="en-US" sz="2400" kern="1200"/>
        </a:p>
      </dsp:txBody>
      <dsp:txXfrm>
        <a:off x="215743" y="2903362"/>
        <a:ext cx="2390543" cy="720000"/>
      </dsp:txXfrm>
    </dsp:sp>
    <dsp:sp modelId="{4BE271D1-9818-48B0-95EC-08F7514F1A3B}">
      <dsp:nvSpPr>
        <dsp:cNvPr id="0" name=""/>
        <dsp:cNvSpPr/>
      </dsp:nvSpPr>
      <dsp:spPr>
        <a:xfrm>
          <a:off x="3682031" y="1510558"/>
          <a:ext cx="1075744" cy="10757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1AEA71-8F8A-4137-85E8-FF1F53B072EF}">
      <dsp:nvSpPr>
        <dsp:cNvPr id="0" name=""/>
        <dsp:cNvSpPr/>
      </dsp:nvSpPr>
      <dsp:spPr>
        <a:xfrm>
          <a:off x="3024631" y="2903362"/>
          <a:ext cx="2390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baseline="0" dirty="0"/>
            <a:t>Tips and Trick</a:t>
          </a:r>
          <a:endParaRPr lang="en-US" sz="2400" kern="1200" dirty="0"/>
        </a:p>
      </dsp:txBody>
      <dsp:txXfrm>
        <a:off x="3024631" y="2903362"/>
        <a:ext cx="2390543" cy="720000"/>
      </dsp:txXfrm>
    </dsp:sp>
    <dsp:sp modelId="{6790E95E-A5BA-414D-B7E9-5DEB90C5982F}">
      <dsp:nvSpPr>
        <dsp:cNvPr id="0" name=""/>
        <dsp:cNvSpPr/>
      </dsp:nvSpPr>
      <dsp:spPr>
        <a:xfrm>
          <a:off x="6490920" y="1510558"/>
          <a:ext cx="1075744" cy="10757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FE1FA6-EA47-49F5-97A4-AEA2F11B64BC}">
      <dsp:nvSpPr>
        <dsp:cNvPr id="0" name=""/>
        <dsp:cNvSpPr/>
      </dsp:nvSpPr>
      <dsp:spPr>
        <a:xfrm>
          <a:off x="5833520" y="2903362"/>
          <a:ext cx="2390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baseline="0"/>
            <a:t>Demos</a:t>
          </a:r>
          <a:endParaRPr lang="en-US" sz="2400" kern="1200"/>
        </a:p>
      </dsp:txBody>
      <dsp:txXfrm>
        <a:off x="5833520" y="2903362"/>
        <a:ext cx="2390543" cy="720000"/>
      </dsp:txXfrm>
    </dsp:sp>
    <dsp:sp modelId="{A790DE6D-3ACC-44A9-B744-67D0CE5A9436}">
      <dsp:nvSpPr>
        <dsp:cNvPr id="0" name=""/>
        <dsp:cNvSpPr/>
      </dsp:nvSpPr>
      <dsp:spPr>
        <a:xfrm>
          <a:off x="9299808" y="1510558"/>
          <a:ext cx="1075744" cy="10757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B35641-BA37-4FE4-BD26-E9B8EAEA4387}">
      <dsp:nvSpPr>
        <dsp:cNvPr id="0" name=""/>
        <dsp:cNvSpPr/>
      </dsp:nvSpPr>
      <dsp:spPr>
        <a:xfrm>
          <a:off x="8642409" y="2903362"/>
          <a:ext cx="23905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baseline="0" dirty="0"/>
            <a:t>Tools &amp;Learning Resources</a:t>
          </a:r>
          <a:endParaRPr lang="en-US" sz="2400" kern="1200" dirty="0"/>
        </a:p>
      </dsp:txBody>
      <dsp:txXfrm>
        <a:off x="8642409" y="2903362"/>
        <a:ext cx="239054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85F31-7B16-9C4F-94B3-557A7E89884A}">
      <dsp:nvSpPr>
        <dsp:cNvPr id="0" name=""/>
        <dsp:cNvSpPr/>
      </dsp:nvSpPr>
      <dsp:spPr>
        <a:xfrm>
          <a:off x="3353896" y="1870"/>
          <a:ext cx="3460965" cy="695869"/>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Authentication</a:t>
          </a:r>
        </a:p>
      </dsp:txBody>
      <dsp:txXfrm>
        <a:off x="3374277" y="22251"/>
        <a:ext cx="3420203" cy="655107"/>
      </dsp:txXfrm>
    </dsp:sp>
    <dsp:sp modelId="{80937E3A-29F2-4148-93B5-88311A05ECA2}">
      <dsp:nvSpPr>
        <dsp:cNvPr id="0" name=""/>
        <dsp:cNvSpPr/>
      </dsp:nvSpPr>
      <dsp:spPr>
        <a:xfrm rot="5400000">
          <a:off x="4953904" y="715136"/>
          <a:ext cx="260950" cy="31314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990437" y="741232"/>
        <a:ext cx="187885" cy="182665"/>
      </dsp:txXfrm>
    </dsp:sp>
    <dsp:sp modelId="{5DB371CB-2237-B444-AD31-A8F9FA06C9E5}">
      <dsp:nvSpPr>
        <dsp:cNvPr id="0" name=""/>
        <dsp:cNvSpPr/>
      </dsp:nvSpPr>
      <dsp:spPr>
        <a:xfrm>
          <a:off x="3436301" y="1045674"/>
          <a:ext cx="3296155" cy="695869"/>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Metadata Retrieval </a:t>
          </a:r>
        </a:p>
        <a:p>
          <a:pPr marL="0" lvl="0" indent="0" algn="ctr" defTabSz="666750">
            <a:lnSpc>
              <a:spcPct val="90000"/>
            </a:lnSpc>
            <a:spcBef>
              <a:spcPct val="0"/>
            </a:spcBef>
            <a:spcAft>
              <a:spcPct val="35000"/>
            </a:spcAft>
            <a:buNone/>
          </a:pPr>
          <a:r>
            <a:rPr lang="en-US" sz="1500" kern="1200" dirty="0"/>
            <a:t>(Data Sources, Version)</a:t>
          </a:r>
        </a:p>
      </dsp:txBody>
      <dsp:txXfrm>
        <a:off x="3456682" y="1066055"/>
        <a:ext cx="3255393" cy="655107"/>
      </dsp:txXfrm>
    </dsp:sp>
    <dsp:sp modelId="{730FE531-8115-594D-80B7-3B87C034744B}">
      <dsp:nvSpPr>
        <dsp:cNvPr id="0" name=""/>
        <dsp:cNvSpPr/>
      </dsp:nvSpPr>
      <dsp:spPr>
        <a:xfrm rot="5400000">
          <a:off x="4953904" y="1758939"/>
          <a:ext cx="260950" cy="31314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990437" y="1785035"/>
        <a:ext cx="187885" cy="182665"/>
      </dsp:txXfrm>
    </dsp:sp>
    <dsp:sp modelId="{A57DA148-0B2A-9B47-ACEF-AB1D7E9430DF}">
      <dsp:nvSpPr>
        <dsp:cNvPr id="0" name=""/>
        <dsp:cNvSpPr/>
      </dsp:nvSpPr>
      <dsp:spPr>
        <a:xfrm>
          <a:off x="3436301" y="2089477"/>
          <a:ext cx="3296155" cy="695869"/>
        </a:xfrm>
        <a:prstGeom prst="roundRect">
          <a:avLst>
            <a:gd name="adj" fmla="val 10000"/>
          </a:avLst>
        </a:prstGeom>
        <a:solidFill>
          <a:srgbClr val="7030A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Run </a:t>
          </a:r>
          <a:r>
            <a:rPr lang="en-US" sz="1500" kern="1200" dirty="0" err="1"/>
            <a:t>OnStart</a:t>
          </a:r>
          <a:r>
            <a:rPr lang="en-US" sz="1500" kern="1200" dirty="0"/>
            <a:t> Code</a:t>
          </a:r>
        </a:p>
      </dsp:txBody>
      <dsp:txXfrm>
        <a:off x="3456682" y="2109858"/>
        <a:ext cx="3255393" cy="655107"/>
      </dsp:txXfrm>
    </dsp:sp>
    <dsp:sp modelId="{425F55F3-DAB4-CB44-A7F5-47AC3BEC76A2}">
      <dsp:nvSpPr>
        <dsp:cNvPr id="0" name=""/>
        <dsp:cNvSpPr/>
      </dsp:nvSpPr>
      <dsp:spPr>
        <a:xfrm rot="5400000">
          <a:off x="4953904" y="2802743"/>
          <a:ext cx="260950" cy="31314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990437" y="2828839"/>
        <a:ext cx="187885" cy="182665"/>
      </dsp:txXfrm>
    </dsp:sp>
    <dsp:sp modelId="{ABA2E102-0FBA-C74A-BB18-B2977E16EE8E}">
      <dsp:nvSpPr>
        <dsp:cNvPr id="0" name=""/>
        <dsp:cNvSpPr/>
      </dsp:nvSpPr>
      <dsp:spPr>
        <a:xfrm>
          <a:off x="3353896" y="3133281"/>
          <a:ext cx="3460965" cy="695869"/>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Render Screens</a:t>
          </a:r>
        </a:p>
      </dsp:txBody>
      <dsp:txXfrm>
        <a:off x="3374277" y="3153662"/>
        <a:ext cx="3420203" cy="655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55889-13A6-4154-AB01-B5C22D58583B}">
      <dsp:nvSpPr>
        <dsp:cNvPr id="0" name=""/>
        <dsp:cNvSpPr/>
      </dsp:nvSpPr>
      <dsp:spPr>
        <a:xfrm>
          <a:off x="636652" y="857875"/>
          <a:ext cx="1749937" cy="17499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0BAE1A-50FA-4F8B-9C4B-84FE3551DE49}">
      <dsp:nvSpPr>
        <dsp:cNvPr id="0" name=""/>
        <dsp:cNvSpPr/>
      </dsp:nvSpPr>
      <dsp:spPr>
        <a:xfrm>
          <a:off x="1009589" y="1230812"/>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77C78-1A64-4FD1-A118-FE69630D6325}">
      <dsp:nvSpPr>
        <dsp:cNvPr id="0" name=""/>
        <dsp:cNvSpPr/>
      </dsp:nvSpPr>
      <dsp:spPr>
        <a:xfrm>
          <a:off x="77245" y="3152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Cache Data When Possible</a:t>
          </a:r>
        </a:p>
      </dsp:txBody>
      <dsp:txXfrm>
        <a:off x="77245" y="3152875"/>
        <a:ext cx="2868750" cy="720000"/>
      </dsp:txXfrm>
    </dsp:sp>
    <dsp:sp modelId="{94AAF895-AA9B-4AD6-BD6A-A03EBB3EDFBB}">
      <dsp:nvSpPr>
        <dsp:cNvPr id="0" name=""/>
        <dsp:cNvSpPr/>
      </dsp:nvSpPr>
      <dsp:spPr>
        <a:xfrm>
          <a:off x="4007433" y="857875"/>
          <a:ext cx="1749937" cy="17499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145FB-3327-4D69-BBAF-64AAB9D24570}">
      <dsp:nvSpPr>
        <dsp:cNvPr id="0" name=""/>
        <dsp:cNvSpPr/>
      </dsp:nvSpPr>
      <dsp:spPr>
        <a:xfrm>
          <a:off x="4380370" y="1230812"/>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6D7ACB-0E61-4D7C-BFE0-9CC8C3F0B62B}">
      <dsp:nvSpPr>
        <dsp:cNvPr id="0" name=""/>
        <dsp:cNvSpPr/>
      </dsp:nvSpPr>
      <dsp:spPr>
        <a:xfrm>
          <a:off x="3448027" y="3152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Load data simultaneously</a:t>
          </a:r>
        </a:p>
      </dsp:txBody>
      <dsp:txXfrm>
        <a:off x="3448027" y="3152875"/>
        <a:ext cx="2868750" cy="720000"/>
      </dsp:txXfrm>
    </dsp:sp>
    <dsp:sp modelId="{E9040981-6D40-469D-B697-D27457965C65}">
      <dsp:nvSpPr>
        <dsp:cNvPr id="0" name=""/>
        <dsp:cNvSpPr/>
      </dsp:nvSpPr>
      <dsp:spPr>
        <a:xfrm>
          <a:off x="7378214" y="857875"/>
          <a:ext cx="1749937" cy="174993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57D05-22E7-469D-AD5A-BAE4DB7D79B6}">
      <dsp:nvSpPr>
        <dsp:cNvPr id="0" name=""/>
        <dsp:cNvSpPr/>
      </dsp:nvSpPr>
      <dsp:spPr>
        <a:xfrm>
          <a:off x="7751152" y="1230812"/>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B729D4-DC7D-4B85-9A29-83CCA892F7BA}">
      <dsp:nvSpPr>
        <dsp:cNvPr id="0" name=""/>
        <dsp:cNvSpPr/>
      </dsp:nvSpPr>
      <dsp:spPr>
        <a:xfrm>
          <a:off x="6818808" y="3152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Don’t repeat the same formula</a:t>
          </a:r>
        </a:p>
      </dsp:txBody>
      <dsp:txXfrm>
        <a:off x="6818808" y="3152875"/>
        <a:ext cx="2868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3F599-A4E2-0347-8F5E-A9AC089AE998}">
      <dsp:nvSpPr>
        <dsp:cNvPr id="0" name=""/>
        <dsp:cNvSpPr/>
      </dsp:nvSpPr>
      <dsp:spPr>
        <a:xfrm>
          <a:off x="1857988" y="130073"/>
          <a:ext cx="1503722" cy="9774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Easy to Use</a:t>
          </a:r>
        </a:p>
      </dsp:txBody>
      <dsp:txXfrm>
        <a:off x="1905702" y="177787"/>
        <a:ext cx="1408294" cy="881991"/>
      </dsp:txXfrm>
    </dsp:sp>
    <dsp:sp modelId="{BEF0CD9D-71BC-4743-9EB0-5270B51E371A}">
      <dsp:nvSpPr>
        <dsp:cNvPr id="0" name=""/>
        <dsp:cNvSpPr/>
      </dsp:nvSpPr>
      <dsp:spPr>
        <a:xfrm>
          <a:off x="657532" y="618782"/>
          <a:ext cx="3904635" cy="3904635"/>
        </a:xfrm>
        <a:custGeom>
          <a:avLst/>
          <a:gdLst/>
          <a:ahLst/>
          <a:cxnLst/>
          <a:rect l="0" t="0" r="0" b="0"/>
          <a:pathLst>
            <a:path>
              <a:moveTo>
                <a:pt x="2714503" y="154925"/>
              </a:moveTo>
              <a:arcTo wR="1952317" hR="1952317" stAng="17578764" swAng="1960904"/>
            </a:path>
          </a:pathLst>
        </a:cu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C5781A-B1C2-F64E-A5E9-7A7B82CE4D8C}">
      <dsp:nvSpPr>
        <dsp:cNvPr id="0" name=""/>
        <dsp:cNvSpPr/>
      </dsp:nvSpPr>
      <dsp:spPr>
        <a:xfrm>
          <a:off x="3714753" y="1479091"/>
          <a:ext cx="1503722" cy="9774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Accessible</a:t>
          </a:r>
        </a:p>
      </dsp:txBody>
      <dsp:txXfrm>
        <a:off x="3762467" y="1526805"/>
        <a:ext cx="1408294" cy="881991"/>
      </dsp:txXfrm>
    </dsp:sp>
    <dsp:sp modelId="{5AFBA344-99E8-6D4C-A7BB-56783C95DD81}">
      <dsp:nvSpPr>
        <dsp:cNvPr id="0" name=""/>
        <dsp:cNvSpPr/>
      </dsp:nvSpPr>
      <dsp:spPr>
        <a:xfrm>
          <a:off x="657532" y="618782"/>
          <a:ext cx="3904635" cy="3904635"/>
        </a:xfrm>
        <a:custGeom>
          <a:avLst/>
          <a:gdLst/>
          <a:ahLst/>
          <a:cxnLst/>
          <a:rect l="0" t="0" r="0" b="0"/>
          <a:pathLst>
            <a:path>
              <a:moveTo>
                <a:pt x="3901963" y="1850205"/>
              </a:moveTo>
              <a:arcTo wR="1952317" hR="1952317" stAng="21420112" swAng="2195816"/>
            </a:path>
          </a:pathLst>
        </a:cu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B132B7-6D06-8E4E-8D84-8F06761AB0F5}">
      <dsp:nvSpPr>
        <dsp:cNvPr id="0" name=""/>
        <dsp:cNvSpPr/>
      </dsp:nvSpPr>
      <dsp:spPr>
        <a:xfrm>
          <a:off x="3005532" y="3661849"/>
          <a:ext cx="1503722" cy="9774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Efficient</a:t>
          </a:r>
        </a:p>
      </dsp:txBody>
      <dsp:txXfrm>
        <a:off x="3053246" y="3709563"/>
        <a:ext cx="1408294" cy="881991"/>
      </dsp:txXfrm>
    </dsp:sp>
    <dsp:sp modelId="{1F2ED56A-503E-8141-8845-677812725AF5}">
      <dsp:nvSpPr>
        <dsp:cNvPr id="0" name=""/>
        <dsp:cNvSpPr/>
      </dsp:nvSpPr>
      <dsp:spPr>
        <a:xfrm>
          <a:off x="657532" y="618782"/>
          <a:ext cx="3904635" cy="3904635"/>
        </a:xfrm>
        <a:custGeom>
          <a:avLst/>
          <a:gdLst/>
          <a:ahLst/>
          <a:cxnLst/>
          <a:rect l="0" t="0" r="0" b="0"/>
          <a:pathLst>
            <a:path>
              <a:moveTo>
                <a:pt x="2340247" y="3865706"/>
              </a:moveTo>
              <a:arcTo wR="1952317" hR="1952317" stAng="4712335" swAng="1375329"/>
            </a:path>
          </a:pathLst>
        </a:cu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6A532D-6B08-304B-B871-B1B16BD46DDF}">
      <dsp:nvSpPr>
        <dsp:cNvPr id="0" name=""/>
        <dsp:cNvSpPr/>
      </dsp:nvSpPr>
      <dsp:spPr>
        <a:xfrm>
          <a:off x="710445" y="3661849"/>
          <a:ext cx="1503722" cy="9774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Effective</a:t>
          </a:r>
        </a:p>
      </dsp:txBody>
      <dsp:txXfrm>
        <a:off x="758159" y="3709563"/>
        <a:ext cx="1408294" cy="881991"/>
      </dsp:txXfrm>
    </dsp:sp>
    <dsp:sp modelId="{8AB88189-2144-6F4F-9831-245A9FEF35BB}">
      <dsp:nvSpPr>
        <dsp:cNvPr id="0" name=""/>
        <dsp:cNvSpPr/>
      </dsp:nvSpPr>
      <dsp:spPr>
        <a:xfrm>
          <a:off x="657532" y="618782"/>
          <a:ext cx="3904635" cy="3904635"/>
        </a:xfrm>
        <a:custGeom>
          <a:avLst/>
          <a:gdLst/>
          <a:ahLst/>
          <a:cxnLst/>
          <a:rect l="0" t="0" r="0" b="0"/>
          <a:pathLst>
            <a:path>
              <a:moveTo>
                <a:pt x="326168" y="3032679"/>
              </a:moveTo>
              <a:arcTo wR="1952317" hR="1952317" stAng="8784072" swAng="2195816"/>
            </a:path>
          </a:pathLst>
        </a:cu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2592ED-C703-354D-81B7-5CA51AF905E7}">
      <dsp:nvSpPr>
        <dsp:cNvPr id="0" name=""/>
        <dsp:cNvSpPr/>
      </dsp:nvSpPr>
      <dsp:spPr>
        <a:xfrm>
          <a:off x="1224" y="1479091"/>
          <a:ext cx="1503722" cy="97741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Engaging</a:t>
          </a:r>
        </a:p>
      </dsp:txBody>
      <dsp:txXfrm>
        <a:off x="48938" y="1526805"/>
        <a:ext cx="1408294" cy="881991"/>
      </dsp:txXfrm>
    </dsp:sp>
    <dsp:sp modelId="{0B0DC6BD-D2A0-F545-BF4E-D058F8BF1279}">
      <dsp:nvSpPr>
        <dsp:cNvPr id="0" name=""/>
        <dsp:cNvSpPr/>
      </dsp:nvSpPr>
      <dsp:spPr>
        <a:xfrm>
          <a:off x="657532" y="618782"/>
          <a:ext cx="3904635" cy="3904635"/>
        </a:xfrm>
        <a:custGeom>
          <a:avLst/>
          <a:gdLst/>
          <a:ahLst/>
          <a:cxnLst/>
          <a:rect l="0" t="0" r="0" b="0"/>
          <a:pathLst>
            <a:path>
              <a:moveTo>
                <a:pt x="340257" y="851042"/>
              </a:moveTo>
              <a:arcTo wR="1952317" hR="1952317" stAng="12860332" swAng="1960904"/>
            </a:path>
          </a:pathLst>
        </a:cu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CB52E-C721-42C5-984D-0DEBAD279327}">
      <dsp:nvSpPr>
        <dsp:cNvPr id="0" name=""/>
        <dsp:cNvSpPr/>
      </dsp:nvSpPr>
      <dsp:spPr>
        <a:xfrm>
          <a:off x="0" y="18183"/>
          <a:ext cx="9293633" cy="6995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3C5C2-5456-49FE-8E50-B96ADCE1AE45}">
      <dsp:nvSpPr>
        <dsp:cNvPr id="0" name=""/>
        <dsp:cNvSpPr/>
      </dsp:nvSpPr>
      <dsp:spPr>
        <a:xfrm>
          <a:off x="211605" y="160676"/>
          <a:ext cx="384737" cy="3847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825ADD-783F-4109-8D71-3FF20A477DE6}">
      <dsp:nvSpPr>
        <dsp:cNvPr id="0" name=""/>
        <dsp:cNvSpPr/>
      </dsp:nvSpPr>
      <dsp:spPr>
        <a:xfrm>
          <a:off x="807947" y="3284"/>
          <a:ext cx="8485685" cy="69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33" tIns="74033" rIns="74033" bIns="74033" numCol="1" spcCol="1270" anchor="ctr" anchorCtr="0">
          <a:noAutofit/>
        </a:bodyPr>
        <a:lstStyle/>
        <a:p>
          <a:pPr marL="0" lvl="0" indent="0" algn="l" defTabSz="844550">
            <a:lnSpc>
              <a:spcPct val="100000"/>
            </a:lnSpc>
            <a:spcBef>
              <a:spcPct val="0"/>
            </a:spcBef>
            <a:spcAft>
              <a:spcPct val="35000"/>
            </a:spcAft>
            <a:buNone/>
          </a:pPr>
          <a:r>
            <a:rPr lang="en-US" sz="1900" kern="1200" dirty="0"/>
            <a:t>Keep User Informed with Loading and Success Messages</a:t>
          </a:r>
        </a:p>
      </dsp:txBody>
      <dsp:txXfrm>
        <a:off x="807947" y="3284"/>
        <a:ext cx="8485685" cy="699521"/>
      </dsp:txXfrm>
    </dsp:sp>
    <dsp:sp modelId="{C6E6D3E6-7838-4084-B6A1-45AF921C537E}">
      <dsp:nvSpPr>
        <dsp:cNvPr id="0" name=""/>
        <dsp:cNvSpPr/>
      </dsp:nvSpPr>
      <dsp:spPr>
        <a:xfrm>
          <a:off x="0" y="877686"/>
          <a:ext cx="9293633" cy="6995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C42E1-9FF5-4FA9-9532-DD1837DB1CDB}">
      <dsp:nvSpPr>
        <dsp:cNvPr id="0" name=""/>
        <dsp:cNvSpPr/>
      </dsp:nvSpPr>
      <dsp:spPr>
        <a:xfrm>
          <a:off x="211605" y="1035079"/>
          <a:ext cx="384737" cy="384737"/>
        </a:xfrm>
        <a:prstGeom prst="rect">
          <a:avLst/>
        </a:prstGeom>
        <a:blipFill>
          <a:blip xmlns:r="http://schemas.openxmlformats.org/officeDocument/2006/relationships" r:embed="rId3"/>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43E35B-9DAD-45B9-BEF4-AEF5D44040B3}">
      <dsp:nvSpPr>
        <dsp:cNvPr id="0" name=""/>
        <dsp:cNvSpPr/>
      </dsp:nvSpPr>
      <dsp:spPr>
        <a:xfrm>
          <a:off x="807947" y="877686"/>
          <a:ext cx="8485685" cy="69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33" tIns="74033" rIns="74033" bIns="74033" numCol="1" spcCol="1270" anchor="ctr" anchorCtr="0">
          <a:noAutofit/>
        </a:bodyPr>
        <a:lstStyle/>
        <a:p>
          <a:pPr marL="0" lvl="0" indent="0" algn="l" defTabSz="844550">
            <a:lnSpc>
              <a:spcPct val="100000"/>
            </a:lnSpc>
            <a:spcBef>
              <a:spcPct val="0"/>
            </a:spcBef>
            <a:spcAft>
              <a:spcPct val="35000"/>
            </a:spcAft>
            <a:buNone/>
          </a:pPr>
          <a:r>
            <a:rPr lang="en-US" sz="1900" kern="1200" dirty="0"/>
            <a:t>Clutter is the enemy of good design!</a:t>
          </a:r>
        </a:p>
      </dsp:txBody>
      <dsp:txXfrm>
        <a:off x="807947" y="877686"/>
        <a:ext cx="8485685" cy="699521"/>
      </dsp:txXfrm>
    </dsp:sp>
    <dsp:sp modelId="{6802EE0B-4330-453B-A1DE-F7A3F0DE9223}">
      <dsp:nvSpPr>
        <dsp:cNvPr id="0" name=""/>
        <dsp:cNvSpPr/>
      </dsp:nvSpPr>
      <dsp:spPr>
        <a:xfrm>
          <a:off x="0" y="1752089"/>
          <a:ext cx="9293633" cy="6995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F44DE-81B3-4E45-9CB5-0C77EC6D7222}">
      <dsp:nvSpPr>
        <dsp:cNvPr id="0" name=""/>
        <dsp:cNvSpPr/>
      </dsp:nvSpPr>
      <dsp:spPr>
        <a:xfrm>
          <a:off x="211605" y="1909481"/>
          <a:ext cx="384737" cy="38473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4FBBED-D9B1-41B4-AA9F-F59A4B3FF4CD}">
      <dsp:nvSpPr>
        <dsp:cNvPr id="0" name=""/>
        <dsp:cNvSpPr/>
      </dsp:nvSpPr>
      <dsp:spPr>
        <a:xfrm>
          <a:off x="807947" y="1752089"/>
          <a:ext cx="8485685" cy="69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33" tIns="74033" rIns="74033" bIns="74033" numCol="1" spcCol="1270" anchor="ctr" anchorCtr="0">
          <a:noAutofit/>
        </a:bodyPr>
        <a:lstStyle/>
        <a:p>
          <a:pPr marL="0" lvl="0" indent="0" algn="l" defTabSz="844550">
            <a:lnSpc>
              <a:spcPct val="100000"/>
            </a:lnSpc>
            <a:spcBef>
              <a:spcPct val="0"/>
            </a:spcBef>
            <a:spcAft>
              <a:spcPct val="35000"/>
            </a:spcAft>
            <a:buNone/>
          </a:pPr>
          <a:r>
            <a:rPr lang="en-US" sz="1900" kern="1200" dirty="0"/>
            <a:t>Be mindful of accessibility</a:t>
          </a:r>
        </a:p>
      </dsp:txBody>
      <dsp:txXfrm>
        <a:off x="807947" y="1752089"/>
        <a:ext cx="8485685" cy="699521"/>
      </dsp:txXfrm>
    </dsp:sp>
    <dsp:sp modelId="{A25629C3-383C-491A-9E3A-B16799D09BFF}">
      <dsp:nvSpPr>
        <dsp:cNvPr id="0" name=""/>
        <dsp:cNvSpPr/>
      </dsp:nvSpPr>
      <dsp:spPr>
        <a:xfrm>
          <a:off x="0" y="2626491"/>
          <a:ext cx="9293633" cy="6995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0B00D0-0041-4FFC-ABCD-DB8FE854E4FE}">
      <dsp:nvSpPr>
        <dsp:cNvPr id="0" name=""/>
        <dsp:cNvSpPr/>
      </dsp:nvSpPr>
      <dsp:spPr>
        <a:xfrm>
          <a:off x="211605" y="2783883"/>
          <a:ext cx="384737" cy="38473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7A08F7-224F-4C89-B20A-A625616A0670}">
      <dsp:nvSpPr>
        <dsp:cNvPr id="0" name=""/>
        <dsp:cNvSpPr/>
      </dsp:nvSpPr>
      <dsp:spPr>
        <a:xfrm>
          <a:off x="807947" y="2626491"/>
          <a:ext cx="8485685" cy="69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33" tIns="74033" rIns="74033" bIns="74033" numCol="1" spcCol="1270" anchor="ctr" anchorCtr="0">
          <a:noAutofit/>
        </a:bodyPr>
        <a:lstStyle/>
        <a:p>
          <a:pPr marL="0" lvl="0" indent="0" algn="l" defTabSz="844550">
            <a:lnSpc>
              <a:spcPct val="100000"/>
            </a:lnSpc>
            <a:spcBef>
              <a:spcPct val="0"/>
            </a:spcBef>
            <a:spcAft>
              <a:spcPct val="35000"/>
            </a:spcAft>
            <a:buNone/>
          </a:pPr>
          <a:r>
            <a:rPr lang="en-US" sz="1900" kern="1200" dirty="0"/>
            <a:t>Choose Visuals over Text.   A picture’s worth 1000 words</a:t>
          </a:r>
        </a:p>
      </dsp:txBody>
      <dsp:txXfrm>
        <a:off x="807947" y="2626491"/>
        <a:ext cx="8485685" cy="699521"/>
      </dsp:txXfrm>
    </dsp:sp>
    <dsp:sp modelId="{F5BD9B7D-9C83-D94D-B5E3-D764497A762E}">
      <dsp:nvSpPr>
        <dsp:cNvPr id="0" name=""/>
        <dsp:cNvSpPr/>
      </dsp:nvSpPr>
      <dsp:spPr>
        <a:xfrm>
          <a:off x="0" y="3500893"/>
          <a:ext cx="9293633" cy="6995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B810E-DD00-4047-B448-F704238C447A}">
      <dsp:nvSpPr>
        <dsp:cNvPr id="0" name=""/>
        <dsp:cNvSpPr/>
      </dsp:nvSpPr>
      <dsp:spPr>
        <a:xfrm>
          <a:off x="211605" y="3658286"/>
          <a:ext cx="384737" cy="384737"/>
        </a:xfrm>
        <a:prstGeom prst="rect">
          <a:avLst/>
        </a:prstGeom>
        <a:blipFill>
          <a:blip xmlns:r="http://schemas.openxmlformats.org/officeDocument/2006/relationships" r:embed="rId8">
            <a:extLst>
              <a:ext uri="{837473B0-CC2E-450A-ABE3-18F120FF3D39}">
                <a1611:picAttrSrcUrl xmlns:a1611="http://schemas.microsoft.com/office/drawing/2016/11/main" r:id="rId9"/>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420220-7722-B244-8A2F-4A3BD2EDCDC3}">
      <dsp:nvSpPr>
        <dsp:cNvPr id="0" name=""/>
        <dsp:cNvSpPr/>
      </dsp:nvSpPr>
      <dsp:spPr>
        <a:xfrm>
          <a:off x="807947" y="3500893"/>
          <a:ext cx="8485685" cy="6995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033" tIns="74033" rIns="74033" bIns="74033" numCol="1" spcCol="1270" anchor="ctr" anchorCtr="0">
          <a:noAutofit/>
        </a:bodyPr>
        <a:lstStyle/>
        <a:p>
          <a:pPr marL="0" lvl="0" indent="0" algn="l" defTabSz="844550">
            <a:lnSpc>
              <a:spcPct val="100000"/>
            </a:lnSpc>
            <a:spcBef>
              <a:spcPct val="0"/>
            </a:spcBef>
            <a:spcAft>
              <a:spcPct val="35000"/>
            </a:spcAft>
            <a:buNone/>
          </a:pPr>
          <a:r>
            <a:rPr lang="en-US" sz="1900" kern="1200" dirty="0"/>
            <a:t>Leverage Native Device Functionality</a:t>
          </a:r>
        </a:p>
      </dsp:txBody>
      <dsp:txXfrm>
        <a:off x="807947" y="3500893"/>
        <a:ext cx="8485685" cy="699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002-1706-4C64-BC60-8FE3E600E44B}">
      <dsp:nvSpPr>
        <dsp:cNvPr id="0" name=""/>
        <dsp:cNvSpPr/>
      </dsp:nvSpPr>
      <dsp:spPr>
        <a:xfrm>
          <a:off x="921272" y="186030"/>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E68D31-F03C-43F2-9491-7028C3A528D9}">
      <dsp:nvSpPr>
        <dsp:cNvPr id="0" name=""/>
        <dsp:cNvSpPr/>
      </dsp:nvSpPr>
      <dsp:spPr>
        <a:xfrm>
          <a:off x="482829" y="1142668"/>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Color Scheme</a:t>
          </a:r>
        </a:p>
      </dsp:txBody>
      <dsp:txXfrm>
        <a:off x="482829" y="1142668"/>
        <a:ext cx="1594335" cy="637734"/>
      </dsp:txXfrm>
    </dsp:sp>
    <dsp:sp modelId="{AD735F63-EA1A-4A1E-BF28-CBA61022D057}">
      <dsp:nvSpPr>
        <dsp:cNvPr id="0" name=""/>
        <dsp:cNvSpPr/>
      </dsp:nvSpPr>
      <dsp:spPr>
        <a:xfrm>
          <a:off x="2794616" y="186030"/>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C91BD6-518B-45C1-8081-794C00F47B77}">
      <dsp:nvSpPr>
        <dsp:cNvPr id="0" name=""/>
        <dsp:cNvSpPr/>
      </dsp:nvSpPr>
      <dsp:spPr>
        <a:xfrm>
          <a:off x="2356174" y="1142668"/>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Typography</a:t>
          </a:r>
        </a:p>
      </dsp:txBody>
      <dsp:txXfrm>
        <a:off x="2356174" y="1142668"/>
        <a:ext cx="1594335" cy="637734"/>
      </dsp:txXfrm>
    </dsp:sp>
    <dsp:sp modelId="{902E7234-2042-4EEF-8459-C49E9331DF9C}">
      <dsp:nvSpPr>
        <dsp:cNvPr id="0" name=""/>
        <dsp:cNvSpPr/>
      </dsp:nvSpPr>
      <dsp:spPr>
        <a:xfrm>
          <a:off x="1857944" y="2178986"/>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8F7FBF-E695-4C83-9243-788FA8C16570}">
      <dsp:nvSpPr>
        <dsp:cNvPr id="0" name=""/>
        <dsp:cNvSpPr/>
      </dsp:nvSpPr>
      <dsp:spPr>
        <a:xfrm>
          <a:off x="1419502" y="3135625"/>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Images</a:t>
          </a:r>
        </a:p>
      </dsp:txBody>
      <dsp:txXfrm>
        <a:off x="1419502" y="3135625"/>
        <a:ext cx="1594335" cy="6377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EA002-1706-4C64-BC60-8FE3E600E44B}">
      <dsp:nvSpPr>
        <dsp:cNvPr id="0" name=""/>
        <dsp:cNvSpPr/>
      </dsp:nvSpPr>
      <dsp:spPr>
        <a:xfrm>
          <a:off x="921272" y="186030"/>
          <a:ext cx="717451" cy="717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E68D31-F03C-43F2-9491-7028C3A528D9}">
      <dsp:nvSpPr>
        <dsp:cNvPr id="0" name=""/>
        <dsp:cNvSpPr/>
      </dsp:nvSpPr>
      <dsp:spPr>
        <a:xfrm>
          <a:off x="482829" y="1142668"/>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Color Scheme</a:t>
          </a:r>
        </a:p>
      </dsp:txBody>
      <dsp:txXfrm>
        <a:off x="482829" y="1142668"/>
        <a:ext cx="1594335" cy="637734"/>
      </dsp:txXfrm>
    </dsp:sp>
    <dsp:sp modelId="{AD735F63-EA1A-4A1E-BF28-CBA61022D057}">
      <dsp:nvSpPr>
        <dsp:cNvPr id="0" name=""/>
        <dsp:cNvSpPr/>
      </dsp:nvSpPr>
      <dsp:spPr>
        <a:xfrm>
          <a:off x="2794616" y="186030"/>
          <a:ext cx="717451" cy="717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C91BD6-518B-45C1-8081-794C00F47B77}">
      <dsp:nvSpPr>
        <dsp:cNvPr id="0" name=""/>
        <dsp:cNvSpPr/>
      </dsp:nvSpPr>
      <dsp:spPr>
        <a:xfrm>
          <a:off x="2356174" y="1142668"/>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Typography</a:t>
          </a:r>
        </a:p>
      </dsp:txBody>
      <dsp:txXfrm>
        <a:off x="2356174" y="1142668"/>
        <a:ext cx="1594335" cy="637734"/>
      </dsp:txXfrm>
    </dsp:sp>
    <dsp:sp modelId="{902E7234-2042-4EEF-8459-C49E9331DF9C}">
      <dsp:nvSpPr>
        <dsp:cNvPr id="0" name=""/>
        <dsp:cNvSpPr/>
      </dsp:nvSpPr>
      <dsp:spPr>
        <a:xfrm>
          <a:off x="1857944" y="2178986"/>
          <a:ext cx="717451" cy="717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8F7FBF-E695-4C83-9243-788FA8C16570}">
      <dsp:nvSpPr>
        <dsp:cNvPr id="0" name=""/>
        <dsp:cNvSpPr/>
      </dsp:nvSpPr>
      <dsp:spPr>
        <a:xfrm>
          <a:off x="1419502" y="3135625"/>
          <a:ext cx="1594335" cy="63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Images</a:t>
          </a:r>
        </a:p>
      </dsp:txBody>
      <dsp:txXfrm>
        <a:off x="1419502" y="3135625"/>
        <a:ext cx="1594335" cy="6377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6221F-C602-4E4D-AF08-8975CC6E7650}">
      <dsp:nvSpPr>
        <dsp:cNvPr id="0" name=""/>
        <dsp:cNvSpPr/>
      </dsp:nvSpPr>
      <dsp:spPr>
        <a:xfrm>
          <a:off x="126742" y="233640"/>
          <a:ext cx="1291738" cy="129173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D1143-DD0A-400C-9FE4-CCB8496DB719}">
      <dsp:nvSpPr>
        <dsp:cNvPr id="0" name=""/>
        <dsp:cNvSpPr/>
      </dsp:nvSpPr>
      <dsp:spPr>
        <a:xfrm>
          <a:off x="398007" y="504905"/>
          <a:ext cx="749208" cy="7492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9A4201-7D72-4F6D-B866-6C6F55430169}">
      <dsp:nvSpPr>
        <dsp:cNvPr id="0" name=""/>
        <dsp:cNvSpPr/>
      </dsp:nvSpPr>
      <dsp:spPr>
        <a:xfrm>
          <a:off x="1695281" y="233640"/>
          <a:ext cx="3044811" cy="129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Use company brand standard</a:t>
          </a:r>
        </a:p>
      </dsp:txBody>
      <dsp:txXfrm>
        <a:off x="1695281" y="233640"/>
        <a:ext cx="3044811" cy="1291738"/>
      </dsp:txXfrm>
    </dsp:sp>
    <dsp:sp modelId="{728CC172-1C16-468E-8B59-03F18D788CA0}">
      <dsp:nvSpPr>
        <dsp:cNvPr id="0" name=""/>
        <dsp:cNvSpPr/>
      </dsp:nvSpPr>
      <dsp:spPr>
        <a:xfrm>
          <a:off x="5270628" y="233640"/>
          <a:ext cx="1291738" cy="129173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78AE85-1803-4E5F-B011-DE42AA68C95C}">
      <dsp:nvSpPr>
        <dsp:cNvPr id="0" name=""/>
        <dsp:cNvSpPr/>
      </dsp:nvSpPr>
      <dsp:spPr>
        <a:xfrm>
          <a:off x="5541893" y="504905"/>
          <a:ext cx="749208" cy="7492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E01CF1-24F2-4849-A9D2-3F3FCAA53930}">
      <dsp:nvSpPr>
        <dsp:cNvPr id="0" name=""/>
        <dsp:cNvSpPr/>
      </dsp:nvSpPr>
      <dsp:spPr>
        <a:xfrm>
          <a:off x="6839167" y="233640"/>
          <a:ext cx="3044811" cy="129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Create a branding screen</a:t>
          </a:r>
        </a:p>
      </dsp:txBody>
      <dsp:txXfrm>
        <a:off x="6839167" y="233640"/>
        <a:ext cx="3044811" cy="1291738"/>
      </dsp:txXfrm>
    </dsp:sp>
    <dsp:sp modelId="{F3189D8D-F65C-4FD6-B741-79065240F36E}">
      <dsp:nvSpPr>
        <dsp:cNvPr id="0" name=""/>
        <dsp:cNvSpPr/>
      </dsp:nvSpPr>
      <dsp:spPr>
        <a:xfrm>
          <a:off x="126742" y="2150231"/>
          <a:ext cx="1291738" cy="129173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AA078-84CE-4A7A-B8D7-780613AF4A2C}">
      <dsp:nvSpPr>
        <dsp:cNvPr id="0" name=""/>
        <dsp:cNvSpPr/>
      </dsp:nvSpPr>
      <dsp:spPr>
        <a:xfrm>
          <a:off x="398007" y="2421496"/>
          <a:ext cx="749208" cy="7492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C83445-5D1B-4E41-8868-165583541C29}">
      <dsp:nvSpPr>
        <dsp:cNvPr id="0" name=""/>
        <dsp:cNvSpPr/>
      </dsp:nvSpPr>
      <dsp:spPr>
        <a:xfrm>
          <a:off x="1695281" y="2150231"/>
          <a:ext cx="3044811" cy="129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Create a Custom Theme</a:t>
          </a:r>
        </a:p>
      </dsp:txBody>
      <dsp:txXfrm>
        <a:off x="1695281" y="2150231"/>
        <a:ext cx="3044811" cy="1291738"/>
      </dsp:txXfrm>
    </dsp:sp>
    <dsp:sp modelId="{96C3D38F-67E2-4C61-B14F-6B3A0F9189CD}">
      <dsp:nvSpPr>
        <dsp:cNvPr id="0" name=""/>
        <dsp:cNvSpPr/>
      </dsp:nvSpPr>
      <dsp:spPr>
        <a:xfrm>
          <a:off x="5270628" y="2150231"/>
          <a:ext cx="1291738" cy="129173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37E06-63C3-4652-AF8D-7E6AFBDDB087}">
      <dsp:nvSpPr>
        <dsp:cNvPr id="0" name=""/>
        <dsp:cNvSpPr/>
      </dsp:nvSpPr>
      <dsp:spPr>
        <a:xfrm>
          <a:off x="5541893" y="2421496"/>
          <a:ext cx="749208" cy="7492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B377A3E-7B54-4B9B-AA94-DC0A1C9F26B9}">
      <dsp:nvSpPr>
        <dsp:cNvPr id="0" name=""/>
        <dsp:cNvSpPr/>
      </dsp:nvSpPr>
      <dsp:spPr>
        <a:xfrm>
          <a:off x="6839167" y="2150231"/>
          <a:ext cx="3044811" cy="1291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Optimize Images</a:t>
          </a:r>
        </a:p>
      </dsp:txBody>
      <dsp:txXfrm>
        <a:off x="6839167" y="2150231"/>
        <a:ext cx="3044811" cy="129173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10251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21/11/2019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2545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869681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40656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727393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21/11/2019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03285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90434B-2DA6-4B17-95A0-F8D1501D0D80}" type="datetimeFigureOut">
              <a:rPr lang="en-GB" smtClean="0"/>
              <a:t>21/11/2019</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9434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29717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02447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658806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74131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119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489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964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2277285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480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9939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398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163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6864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64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21/11/2019</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212272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523583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5696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13922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235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92120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9984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249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82476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58759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1882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21/11/2019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588610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77652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658270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792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21/11/2019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26692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21/11/2019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45216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21/11/2019</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891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21/11/2019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9028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21/11/2019</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34508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2.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7">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E90434B-2DA6-4B17-95A0-F8D1501D0D80}" type="datetimeFigureOut">
              <a:rPr lang="en-GB" smtClean="0"/>
              <a:t>21/11/2019</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13037674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682" r:id="rId19"/>
    <p:sldLayoutId id="2147483721" r:id="rId20"/>
    <p:sldLayoutId id="2147483722" r:id="rId21"/>
    <p:sldLayoutId id="2147483723" r:id="rId22"/>
    <p:sldLayoutId id="2147483724" r:id="rId23"/>
    <p:sldLayoutId id="2147483725" r:id="rId24"/>
    <p:sldLayoutId id="2147483726" r:id="rId25"/>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11/21/2019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3461123"/>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html-css-js.com/css/generator/" TargetMode="External"/><Relationship Id="rId2" Type="http://schemas.openxmlformats.org/officeDocument/2006/relationships/hyperlink" Target="https://html-online.com/editor/" TargetMode="External"/><Relationship Id="rId1" Type="http://schemas.openxmlformats.org/officeDocument/2006/relationships/slideLayout" Target="../slideLayouts/slideLayout21.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41.png"/><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search?q=%23poweraddicts&amp;src=typed_query&amp;f=live" TargetMode="External"/><Relationship Id="rId3" Type="http://schemas.openxmlformats.org/officeDocument/2006/relationships/hyperlink" Target="https://bit.ly/33s5iJU" TargetMode="External"/><Relationship Id="rId7" Type="http://schemas.openxmlformats.org/officeDocument/2006/relationships/hyperlink" Target="https://bit.ly/2rbpf9R" TargetMode="External"/><Relationship Id="rId2" Type="http://schemas.openxmlformats.org/officeDocument/2006/relationships/hyperlink" Target="https://bit.ly/2MucwWE" TargetMode="External"/><Relationship Id="rId1" Type="http://schemas.openxmlformats.org/officeDocument/2006/relationships/slideLayout" Target="../slideLayouts/slideLayout25.xml"/><Relationship Id="rId6" Type="http://schemas.openxmlformats.org/officeDocument/2006/relationships/hyperlink" Target="https://uimovement.com/" TargetMode="External"/><Relationship Id="rId11" Type="http://schemas.openxmlformats.org/officeDocument/2006/relationships/hyperlink" Target="https://twitter.com/alanchai" TargetMode="External"/><Relationship Id="rId5" Type="http://schemas.openxmlformats.org/officeDocument/2006/relationships/hyperlink" Target="https://compressor.io/" TargetMode="External"/><Relationship Id="rId10" Type="http://schemas.openxmlformats.org/officeDocument/2006/relationships/hyperlink" Target="https://twitter.com/YusufBShariff" TargetMode="External"/><Relationship Id="rId4" Type="http://schemas.openxmlformats.org/officeDocument/2006/relationships/hyperlink" Target="https://loading.io/" TargetMode="External"/><Relationship Id="rId9" Type="http://schemas.openxmlformats.org/officeDocument/2006/relationships/hyperlink" Target="https://twitter.com/GSiV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mailto:alon@kaduris.com"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8.xml"/><Relationship Id="rId4" Type="http://schemas.openxmlformats.org/officeDocument/2006/relationships/hyperlink" Target="https://community.dynamics365.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powerapps.microsoft.com/en-us/blog/powerapps-employee-experience-starter-kit/" TargetMode="External"/><Relationship Id="rId2" Type="http://schemas.openxmlformats.org/officeDocument/2006/relationships/image" Target="../media/image2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EAD5-68EE-4765-B73C-E11F5BE48081}"/>
              </a:ext>
            </a:extLst>
          </p:cNvPr>
          <p:cNvSpPr>
            <a:spLocks noGrp="1"/>
          </p:cNvSpPr>
          <p:nvPr>
            <p:ph type="ctrTitle"/>
          </p:nvPr>
        </p:nvSpPr>
        <p:spPr/>
        <p:txBody>
          <a:bodyPr>
            <a:normAutofit/>
          </a:bodyPr>
          <a:lstStyle/>
          <a:p>
            <a:pPr algn="just"/>
            <a:r>
              <a:rPr lang="en-US" sz="3700" b="1" dirty="0"/>
              <a:t>OFFICE 365</a:t>
            </a:r>
          </a:p>
        </p:txBody>
      </p:sp>
      <p:sp>
        <p:nvSpPr>
          <p:cNvPr id="3" name="Subtitle 2">
            <a:extLst>
              <a:ext uri="{FF2B5EF4-FFF2-40B4-BE49-F238E27FC236}">
                <a16:creationId xmlns:a16="http://schemas.microsoft.com/office/drawing/2014/main" id="{261A17E2-9B96-416B-8141-A24C1BF3B6F4}"/>
              </a:ext>
            </a:extLst>
          </p:cNvPr>
          <p:cNvSpPr>
            <a:spLocks noGrp="1"/>
          </p:cNvSpPr>
          <p:nvPr>
            <p:ph type="subTitle" idx="1"/>
          </p:nvPr>
        </p:nvSpPr>
        <p:spPr/>
        <p:txBody>
          <a:bodyPr>
            <a:normAutofit/>
          </a:bodyPr>
          <a:lstStyle/>
          <a:p>
            <a:r>
              <a:rPr lang="en-US" sz="3200" dirty="0"/>
              <a:t>TIPS &amp; TRICKS FOR BEAUTIFUL POWERAPPS</a:t>
            </a:r>
          </a:p>
        </p:txBody>
      </p:sp>
      <p:sp>
        <p:nvSpPr>
          <p:cNvPr id="6" name="Rectangle 5">
            <a:extLst>
              <a:ext uri="{FF2B5EF4-FFF2-40B4-BE49-F238E27FC236}">
                <a16:creationId xmlns:a16="http://schemas.microsoft.com/office/drawing/2014/main" id="{2F8250CD-439F-441F-A6BA-D9AC1D1286A5}"/>
              </a:ext>
            </a:extLst>
          </p:cNvPr>
          <p:cNvSpPr/>
          <p:nvPr/>
        </p:nvSpPr>
        <p:spPr>
          <a:xfrm>
            <a:off x="1392240" y="5977467"/>
            <a:ext cx="3124200" cy="648620"/>
          </a:xfrm>
          <a:prstGeom prst="rect">
            <a:avLst/>
          </a:prstGeom>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500" b="1" dirty="0">
                <a:solidFill>
                  <a:srgbClr val="FFFFFF"/>
                </a:solidFill>
                <a:latin typeface="Segoe UI Light"/>
              </a:rPr>
              <a:t>Alon Kaduri</a:t>
            </a:r>
            <a:endParaRPr kumimoji="0" lang="en-US" sz="15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Light"/>
                <a:ea typeface="+mn-ea"/>
                <a:cs typeface="+mn-cs"/>
              </a:rPr>
              <a:t>Digital Workspace Expert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Light"/>
                <a:ea typeface="+mn-ea"/>
                <a:cs typeface="+mn-cs"/>
              </a:rPr>
              <a:t>alon@kaduris.com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B7F2EF13-13B5-401C-9801-1BCCE37DFACF}"/>
              </a:ext>
            </a:extLst>
          </p:cNvPr>
          <p:cNvPicPr>
            <a:picLocks noChangeAspect="1"/>
          </p:cNvPicPr>
          <p:nvPr/>
        </p:nvPicPr>
        <p:blipFill>
          <a:blip r:embed="rId3"/>
          <a:stretch>
            <a:fillRect/>
          </a:stretch>
        </p:blipFill>
        <p:spPr>
          <a:xfrm>
            <a:off x="65687" y="5910571"/>
            <a:ext cx="1326553" cy="884368"/>
          </a:xfrm>
          <a:prstGeom prst="rect">
            <a:avLst/>
          </a:prstGeom>
        </p:spPr>
      </p:pic>
    </p:spTree>
    <p:extLst>
      <p:ext uri="{BB962C8B-B14F-4D97-AF65-F5344CB8AC3E}">
        <p14:creationId xmlns:p14="http://schemas.microsoft.com/office/powerpoint/2010/main" val="2159322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3802-59E4-E849-B957-53E1C7D4897B}"/>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Tip 2 – Use the HTML Control</a:t>
            </a:r>
          </a:p>
        </p:txBody>
      </p:sp>
      <p:sp>
        <p:nvSpPr>
          <p:cNvPr id="4" name="Content Placeholder 3">
            <a:extLst>
              <a:ext uri="{FF2B5EF4-FFF2-40B4-BE49-F238E27FC236}">
                <a16:creationId xmlns:a16="http://schemas.microsoft.com/office/drawing/2014/main" id="{D6E03873-8113-634E-9DC5-8448247F0132}"/>
              </a:ext>
            </a:extLst>
          </p:cNvPr>
          <p:cNvSpPr>
            <a:spLocks noGrp="1"/>
          </p:cNvSpPr>
          <p:nvPr>
            <p:ph sz="quarter" idx="12"/>
          </p:nvPr>
        </p:nvSpPr>
        <p:spPr>
          <a:xfrm>
            <a:off x="588263" y="2292509"/>
            <a:ext cx="5211763" cy="4833938"/>
          </a:xfrm>
          <a:prstGeom prst="rect">
            <a:avLst/>
          </a:prstGeom>
        </p:spPr>
        <p:txBody>
          <a:bodyPr wrap="square">
            <a:normAutofit/>
          </a:bodyPr>
          <a:lstStyle/>
          <a:p>
            <a:r>
              <a:rPr lang="en-US" sz="2800" dirty="0">
                <a:gradFill>
                  <a:gsLst>
                    <a:gs pos="1250">
                      <a:schemeClr val="tx1"/>
                    </a:gs>
                    <a:gs pos="100000">
                      <a:schemeClr val="tx1"/>
                    </a:gs>
                  </a:gsLst>
                  <a:lin ang="5400000" scaled="0"/>
                </a:gradFill>
              </a:rPr>
              <a:t>Gives you more flexibility</a:t>
            </a:r>
          </a:p>
          <a:p>
            <a:pPr lvl="1"/>
            <a:r>
              <a:rPr lang="en-US" sz="2800" dirty="0">
                <a:gradFill>
                  <a:gsLst>
                    <a:gs pos="1250">
                      <a:schemeClr val="tx1"/>
                    </a:gs>
                    <a:gs pos="100000">
                      <a:schemeClr val="tx1"/>
                    </a:gs>
                  </a:gsLst>
                  <a:lin ang="5400000" scaled="0"/>
                </a:gradFill>
              </a:rPr>
              <a:t>Box shadows</a:t>
            </a:r>
          </a:p>
          <a:p>
            <a:pPr lvl="1"/>
            <a:r>
              <a:rPr lang="en-US" sz="2800" dirty="0">
                <a:gradFill>
                  <a:gsLst>
                    <a:gs pos="1250">
                      <a:schemeClr val="tx1"/>
                    </a:gs>
                    <a:gs pos="100000">
                      <a:schemeClr val="tx1"/>
                    </a:gs>
                  </a:gsLst>
                  <a:lin ang="5400000" scaled="0"/>
                </a:gradFill>
              </a:rPr>
              <a:t>Text shadows</a:t>
            </a:r>
          </a:p>
          <a:p>
            <a:pPr lvl="1"/>
            <a:r>
              <a:rPr lang="en-US" sz="2800" dirty="0">
                <a:gradFill>
                  <a:gsLst>
                    <a:gs pos="1250">
                      <a:schemeClr val="tx1"/>
                    </a:gs>
                    <a:gs pos="100000">
                      <a:schemeClr val="tx1"/>
                    </a:gs>
                  </a:gsLst>
                  <a:lin ang="5400000" scaled="0"/>
                </a:gradFill>
              </a:rPr>
              <a:t>Gradients</a:t>
            </a:r>
          </a:p>
          <a:p>
            <a:r>
              <a:rPr lang="en-US" dirty="0"/>
              <a:t>Add CSS to your text</a:t>
            </a:r>
            <a:endParaRPr lang="en-US" sz="2800" dirty="0">
              <a:gradFill>
                <a:gsLst>
                  <a:gs pos="1250">
                    <a:schemeClr val="tx1"/>
                  </a:gs>
                  <a:gs pos="100000">
                    <a:schemeClr val="tx1"/>
                  </a:gs>
                </a:gsLst>
                <a:lin ang="5400000" scaled="0"/>
              </a:gradFill>
            </a:endParaRPr>
          </a:p>
          <a:p>
            <a:r>
              <a:rPr lang="en-US" sz="2800" dirty="0">
                <a:gradFill>
                  <a:gsLst>
                    <a:gs pos="1250">
                      <a:schemeClr val="tx1"/>
                    </a:gs>
                    <a:gs pos="100000">
                      <a:schemeClr val="tx1"/>
                    </a:gs>
                  </a:gsLst>
                  <a:lin ang="5400000" scaled="0"/>
                </a:gradFill>
              </a:rPr>
              <a:t>HTML/CSS Generator Tools: </a:t>
            </a:r>
          </a:p>
          <a:p>
            <a:pPr lvl="1"/>
            <a:r>
              <a:rPr lang="en-US" sz="2800" dirty="0">
                <a:gradFill>
                  <a:gsLst>
                    <a:gs pos="1250">
                      <a:schemeClr val="tx1"/>
                    </a:gs>
                    <a:gs pos="100000">
                      <a:schemeClr val="tx1"/>
                    </a:gs>
                  </a:gsLst>
                  <a:lin ang="5400000" scaled="0"/>
                </a:gradFill>
                <a:hlinkClick r:id="rId2"/>
              </a:rPr>
              <a:t>Html-online.com </a:t>
            </a:r>
            <a:endParaRPr lang="en-US" sz="2800" dirty="0">
              <a:gradFill>
                <a:gsLst>
                  <a:gs pos="1250">
                    <a:schemeClr val="tx1"/>
                  </a:gs>
                  <a:gs pos="100000">
                    <a:schemeClr val="tx1"/>
                  </a:gs>
                </a:gsLst>
                <a:lin ang="5400000" scaled="0"/>
              </a:gradFill>
            </a:endParaRPr>
          </a:p>
          <a:p>
            <a:pPr lvl="1"/>
            <a:r>
              <a:rPr lang="en-US" sz="2800" dirty="0">
                <a:gradFill>
                  <a:gsLst>
                    <a:gs pos="1250">
                      <a:schemeClr val="tx1"/>
                    </a:gs>
                    <a:gs pos="100000">
                      <a:schemeClr val="tx1"/>
                    </a:gs>
                  </a:gsLst>
                  <a:lin ang="5400000" scaled="0"/>
                </a:gradFill>
                <a:hlinkClick r:id="rId3"/>
              </a:rPr>
              <a:t>Html-css-js.com</a:t>
            </a:r>
            <a:endParaRPr lang="en-US" sz="2800" dirty="0">
              <a:gradFill>
                <a:gsLst>
                  <a:gs pos="1250">
                    <a:schemeClr val="tx1"/>
                  </a:gs>
                  <a:gs pos="100000">
                    <a:schemeClr val="tx1"/>
                  </a:gs>
                </a:gsLst>
                <a:lin ang="5400000" scaled="0"/>
              </a:gradFill>
            </a:endParaRPr>
          </a:p>
        </p:txBody>
      </p:sp>
      <p:pic>
        <p:nvPicPr>
          <p:cNvPr id="6" name="Content Placeholder 5" descr="PTO Profile PowerApp Example with HTML Control">
            <a:extLst>
              <a:ext uri="{FF2B5EF4-FFF2-40B4-BE49-F238E27FC236}">
                <a16:creationId xmlns:a16="http://schemas.microsoft.com/office/drawing/2014/main" id="{A7E7B36B-E3D0-7042-97FE-122E370E91D5}"/>
              </a:ext>
            </a:extLst>
          </p:cNvPr>
          <p:cNvPicPr>
            <a:picLocks noGrp="1" noChangeAspect="1"/>
          </p:cNvPicPr>
          <p:nvPr>
            <p:ph sz="quarter" idx="13"/>
          </p:nvPr>
        </p:nvPicPr>
        <p:blipFill>
          <a:blip r:embed="rId4"/>
          <a:stretch/>
        </p:blipFill>
        <p:spPr>
          <a:xfrm>
            <a:off x="7022132" y="755334"/>
            <a:ext cx="3385440" cy="5939370"/>
          </a:xfrm>
          <a:prstGeom prst="rect">
            <a:avLst/>
          </a:prstGeom>
          <a:noFill/>
        </p:spPr>
      </p:pic>
    </p:spTree>
    <p:extLst>
      <p:ext uri="{BB962C8B-B14F-4D97-AF65-F5344CB8AC3E}">
        <p14:creationId xmlns:p14="http://schemas.microsoft.com/office/powerpoint/2010/main" val="10875486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3802-59E4-E849-B957-53E1C7D4897B}"/>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Tip 3 – Reduce Clutter</a:t>
            </a:r>
          </a:p>
        </p:txBody>
      </p:sp>
      <p:sp>
        <p:nvSpPr>
          <p:cNvPr id="4" name="Content Placeholder 3">
            <a:extLst>
              <a:ext uri="{FF2B5EF4-FFF2-40B4-BE49-F238E27FC236}">
                <a16:creationId xmlns:a16="http://schemas.microsoft.com/office/drawing/2014/main" id="{D6E03873-8113-634E-9DC5-8448247F0132}"/>
              </a:ext>
            </a:extLst>
          </p:cNvPr>
          <p:cNvSpPr>
            <a:spLocks noGrp="1"/>
          </p:cNvSpPr>
          <p:nvPr>
            <p:ph type="body" sz="quarter" idx="13"/>
          </p:nvPr>
        </p:nvSpPr>
        <p:spPr>
          <a:xfrm>
            <a:off x="7966129" y="1713143"/>
            <a:ext cx="3834807" cy="4555895"/>
          </a:xfrm>
          <a:prstGeom prst="rect">
            <a:avLst/>
          </a:prstGeom>
        </p:spPr>
        <p:txBody>
          <a:bodyPr wrap="square">
            <a:normAutofit lnSpcReduction="10000"/>
          </a:bodyPr>
          <a:lstStyle/>
          <a:p>
            <a:pPr marL="342900" indent="-342900">
              <a:buFont typeface="Arial" panose="020B0604020202020204" pitchFamily="34" charset="0"/>
              <a:buChar char="•"/>
            </a:pPr>
            <a:r>
              <a:rPr lang="en-US" sz="2800" dirty="0">
                <a:solidFill>
                  <a:schemeClr val="bg1"/>
                </a:solidFill>
              </a:rPr>
              <a:t>Clutter is the </a:t>
            </a:r>
            <a:r>
              <a:rPr lang="en-US" sz="2800" dirty="0">
                <a:gradFill>
                  <a:gsLst>
                    <a:gs pos="1250">
                      <a:schemeClr val="tx1"/>
                    </a:gs>
                    <a:gs pos="100000">
                      <a:schemeClr val="tx1"/>
                    </a:gs>
                  </a:gsLst>
                  <a:lin ang="5400000" scaled="0"/>
                </a:gradFill>
              </a:rPr>
              <a:t>enemy of good design!</a:t>
            </a:r>
          </a:p>
          <a:p>
            <a:pPr marL="342900" indent="-342900">
              <a:buFont typeface="Arial" panose="020B0604020202020204" pitchFamily="34" charset="0"/>
              <a:buChar char="•"/>
            </a:pPr>
            <a:r>
              <a:rPr lang="en-US" sz="2800" dirty="0">
                <a:gradFill>
                  <a:gsLst>
                    <a:gs pos="1250">
                      <a:schemeClr val="tx1"/>
                    </a:gs>
                    <a:gs pos="100000">
                      <a:schemeClr val="tx1"/>
                    </a:gs>
                  </a:gsLst>
                  <a:lin ang="5400000" scaled="0"/>
                </a:gradFill>
              </a:rPr>
              <a:t>Tabs to reduce scrolling</a:t>
            </a:r>
          </a:p>
          <a:p>
            <a:pPr marL="342900" indent="-342900">
              <a:buFont typeface="Arial" panose="020B0604020202020204" pitchFamily="34" charset="0"/>
              <a:buChar char="•"/>
            </a:pPr>
            <a:r>
              <a:rPr lang="en-US" sz="2800" dirty="0">
                <a:gradFill>
                  <a:gsLst>
                    <a:gs pos="1250">
                      <a:schemeClr val="tx1"/>
                    </a:gs>
                    <a:gs pos="100000">
                      <a:schemeClr val="tx1"/>
                    </a:gs>
                  </a:gsLst>
                  <a:lin ang="5400000" scaled="0"/>
                </a:gradFill>
              </a:rPr>
              <a:t>Flyout Menus</a:t>
            </a:r>
          </a:p>
          <a:p>
            <a:pPr marL="342900" indent="-342900">
              <a:buFont typeface="Arial" panose="020B0604020202020204" pitchFamily="34" charset="0"/>
              <a:buChar char="•"/>
            </a:pPr>
            <a:r>
              <a:rPr lang="en-US" sz="2800" dirty="0">
                <a:gradFill>
                  <a:gsLst>
                    <a:gs pos="1250">
                      <a:schemeClr val="tx1"/>
                    </a:gs>
                    <a:gs pos="100000">
                      <a:schemeClr val="tx1"/>
                    </a:gs>
                  </a:gsLst>
                  <a:lin ang="5400000" scaled="0"/>
                </a:gradFill>
              </a:rPr>
              <a:t>Visuals in place of text</a:t>
            </a:r>
          </a:p>
          <a:p>
            <a:pPr marL="342900" indent="-342900">
              <a:buFont typeface="Arial" panose="020B0604020202020204" pitchFamily="34" charset="0"/>
              <a:buChar char="•"/>
            </a:pPr>
            <a:r>
              <a:rPr lang="en-US" sz="2800" dirty="0">
                <a:gradFill>
                  <a:gsLst>
                    <a:gs pos="1250">
                      <a:schemeClr val="tx1"/>
                    </a:gs>
                    <a:gs pos="100000">
                      <a:schemeClr val="tx1"/>
                    </a:gs>
                  </a:gsLst>
                  <a:lin ang="5400000" scaled="0"/>
                </a:gradFill>
              </a:rPr>
              <a:t>Components for reusability</a:t>
            </a:r>
          </a:p>
        </p:txBody>
      </p:sp>
      <p:pic>
        <p:nvPicPr>
          <p:cNvPr id="6" name="Content Placeholder 5" descr="Kudos PowerApp Screenshot">
            <a:extLst>
              <a:ext uri="{FF2B5EF4-FFF2-40B4-BE49-F238E27FC236}">
                <a16:creationId xmlns:a16="http://schemas.microsoft.com/office/drawing/2014/main" id="{A7E7B36B-E3D0-7042-97FE-122E370E91D5}"/>
              </a:ext>
            </a:extLst>
          </p:cNvPr>
          <p:cNvPicPr>
            <a:picLocks noGrp="1" noChangeAspect="1"/>
          </p:cNvPicPr>
          <p:nvPr>
            <p:ph type="pic" sz="quarter" idx="12"/>
          </p:nvPr>
        </p:nvPicPr>
        <p:blipFill rotWithShape="1">
          <a:blip r:embed="rId2"/>
          <a:stretch/>
        </p:blipFill>
        <p:spPr>
          <a:xfrm>
            <a:off x="582612" y="1713143"/>
            <a:ext cx="7253288" cy="4279439"/>
          </a:xfrm>
          <a:prstGeom prst="rect">
            <a:avLst/>
          </a:prstGeom>
          <a:noFill/>
        </p:spPr>
      </p:pic>
    </p:spTree>
    <p:extLst>
      <p:ext uri="{BB962C8B-B14F-4D97-AF65-F5344CB8AC3E}">
        <p14:creationId xmlns:p14="http://schemas.microsoft.com/office/powerpoint/2010/main" val="5206238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3C0A0-1167-49A5-B3B6-1ABE1CECEE1B}"/>
              </a:ext>
            </a:extLst>
          </p:cNvPr>
          <p:cNvSpPr>
            <a:spLocks noGrp="1"/>
          </p:cNvSpPr>
          <p:nvPr>
            <p:ph idx="1"/>
          </p:nvPr>
        </p:nvSpPr>
        <p:spPr/>
        <p:txBody>
          <a:bodyPr/>
          <a:lstStyle/>
          <a:p>
            <a:pPr marL="0" indent="0">
              <a:buClr>
                <a:schemeClr val="accent5"/>
              </a:buClr>
              <a:buNone/>
            </a:pPr>
            <a:r>
              <a:rPr lang="en-US" sz="2600" dirty="0"/>
              <a:t> </a:t>
            </a:r>
          </a:p>
          <a:p>
            <a:pPr>
              <a:buClr>
                <a:schemeClr val="accent5"/>
              </a:buClr>
            </a:pPr>
            <a:endParaRPr lang="en-US" dirty="0"/>
          </a:p>
        </p:txBody>
      </p:sp>
      <p:sp>
        <p:nvSpPr>
          <p:cNvPr id="6" name="Title 1">
            <a:extLst>
              <a:ext uri="{FF2B5EF4-FFF2-40B4-BE49-F238E27FC236}">
                <a16:creationId xmlns:a16="http://schemas.microsoft.com/office/drawing/2014/main" id="{2D7F6380-9769-4A6E-9E3D-3A78FC6B7EF3}"/>
              </a:ext>
            </a:extLst>
          </p:cNvPr>
          <p:cNvSpPr>
            <a:spLocks noGrp="1"/>
          </p:cNvSpPr>
          <p:nvPr>
            <p:ph type="title"/>
          </p:nvPr>
        </p:nvSpPr>
        <p:spPr>
          <a:xfrm>
            <a:off x="1155700" y="973138"/>
            <a:ext cx="8761413" cy="708025"/>
          </a:xfrm>
        </p:spPr>
        <p:txBody>
          <a:bodyPr/>
          <a:lstStyle/>
          <a:p>
            <a:pPr>
              <a:buClr>
                <a:schemeClr val="accent5"/>
              </a:buClr>
            </a:pPr>
            <a:r>
              <a:rPr lang="en-US" dirty="0"/>
              <a:t>Demo - UX</a:t>
            </a:r>
          </a:p>
        </p:txBody>
      </p:sp>
      <p:sp>
        <p:nvSpPr>
          <p:cNvPr id="7" name="Content Placeholder 2">
            <a:extLst>
              <a:ext uri="{FF2B5EF4-FFF2-40B4-BE49-F238E27FC236}">
                <a16:creationId xmlns:a16="http://schemas.microsoft.com/office/drawing/2014/main" id="{393558AE-A8A1-4077-B3B8-A469CB5CCDC1}"/>
              </a:ext>
            </a:extLst>
          </p:cNvPr>
          <p:cNvSpPr txBox="1">
            <a:spLocks/>
          </p:cNvSpPr>
          <p:nvPr/>
        </p:nvSpPr>
        <p:spPr>
          <a:xfrm>
            <a:off x="1154954" y="3102253"/>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chemeClr val="accent5"/>
              </a:buClr>
            </a:pPr>
            <a:r>
              <a:rPr lang="en-US" sz="2600" dirty="0"/>
              <a:t>Loading &amp; Success</a:t>
            </a:r>
          </a:p>
          <a:p>
            <a:pPr>
              <a:buClr>
                <a:schemeClr val="accent5"/>
              </a:buClr>
            </a:pPr>
            <a:r>
              <a:rPr lang="en-US" sz="2600" dirty="0"/>
              <a:t>Tabs</a:t>
            </a:r>
          </a:p>
          <a:p>
            <a:pPr>
              <a:buClr>
                <a:schemeClr val="accent5"/>
              </a:buClr>
            </a:pPr>
            <a:r>
              <a:rPr lang="en-US" sz="2600" dirty="0"/>
              <a:t>Dialog boxes</a:t>
            </a:r>
          </a:p>
          <a:p>
            <a:pPr>
              <a:buClr>
                <a:schemeClr val="accent5"/>
              </a:buClr>
            </a:pPr>
            <a:r>
              <a:rPr lang="en-US" sz="2600" dirty="0"/>
              <a:t>Html control	</a:t>
            </a:r>
          </a:p>
          <a:p>
            <a:pPr>
              <a:buClr>
                <a:schemeClr val="accent5"/>
              </a:buClr>
            </a:pPr>
            <a:r>
              <a:rPr lang="en-US" sz="2600" dirty="0"/>
              <a:t>Components										</a:t>
            </a:r>
          </a:p>
        </p:txBody>
      </p:sp>
      <p:pic>
        <p:nvPicPr>
          <p:cNvPr id="4" name="Picture 3" descr="A person holding his hands up&#10;&#10;Description automatically generated">
            <a:extLst>
              <a:ext uri="{FF2B5EF4-FFF2-40B4-BE49-F238E27FC236}">
                <a16:creationId xmlns:a16="http://schemas.microsoft.com/office/drawing/2014/main" id="{364CAACD-8974-4B9C-B8AC-30B2247D76D5}"/>
              </a:ext>
            </a:extLst>
          </p:cNvPr>
          <p:cNvPicPr>
            <a:picLocks noChangeAspect="1"/>
          </p:cNvPicPr>
          <p:nvPr/>
        </p:nvPicPr>
        <p:blipFill>
          <a:blip r:embed="rId2"/>
          <a:stretch>
            <a:fillRect/>
          </a:stretch>
        </p:blipFill>
        <p:spPr>
          <a:xfrm>
            <a:off x="5911725" y="1681163"/>
            <a:ext cx="5176837" cy="5176837"/>
          </a:xfrm>
          <a:prstGeom prst="rect">
            <a:avLst/>
          </a:prstGeom>
        </p:spPr>
      </p:pic>
    </p:spTree>
    <p:extLst>
      <p:ext uri="{BB962C8B-B14F-4D97-AF65-F5344CB8AC3E}">
        <p14:creationId xmlns:p14="http://schemas.microsoft.com/office/powerpoint/2010/main" val="34391359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9F3E-4B2A-B64F-A3A7-BBE71AB05408}"/>
              </a:ext>
            </a:extLst>
          </p:cNvPr>
          <p:cNvSpPr>
            <a:spLocks noGrp="1"/>
          </p:cNvSpPr>
          <p:nvPr>
            <p:ph type="title"/>
          </p:nvPr>
        </p:nvSpPr>
        <p:spPr/>
        <p:txBody>
          <a:bodyPr/>
          <a:lstStyle/>
          <a:p>
            <a:r>
              <a:rPr lang="en-US" dirty="0"/>
              <a:t>UX Tips</a:t>
            </a:r>
          </a:p>
        </p:txBody>
      </p:sp>
      <p:graphicFrame>
        <p:nvGraphicFramePr>
          <p:cNvPr id="4" name="Content Placeholder 2" descr="UX Tips">
            <a:extLst>
              <a:ext uri="{FF2B5EF4-FFF2-40B4-BE49-F238E27FC236}">
                <a16:creationId xmlns:a16="http://schemas.microsoft.com/office/drawing/2014/main" id="{2374649C-FC09-C64B-B258-606B82BD54A8}"/>
              </a:ext>
            </a:extLst>
          </p:cNvPr>
          <p:cNvGraphicFramePr>
            <a:graphicFrameLocks/>
          </p:cNvGraphicFramePr>
          <p:nvPr>
            <p:extLst>
              <p:ext uri="{D42A27DB-BD31-4B8C-83A1-F6EECF244321}">
                <p14:modId xmlns:p14="http://schemas.microsoft.com/office/powerpoint/2010/main" val="2778288031"/>
              </p:ext>
            </p:extLst>
          </p:nvPr>
        </p:nvGraphicFramePr>
        <p:xfrm>
          <a:off x="1754668" y="2326584"/>
          <a:ext cx="9293633" cy="420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40052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AE24-8FFB-BF43-A109-EFCE2EC15FB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What is Branding</a:t>
            </a:r>
          </a:p>
        </p:txBody>
      </p:sp>
      <p:pic>
        <p:nvPicPr>
          <p:cNvPr id="6" name="Content Placeholder 5" descr="Branding Screen Example">
            <a:extLst>
              <a:ext uri="{FF2B5EF4-FFF2-40B4-BE49-F238E27FC236}">
                <a16:creationId xmlns:a16="http://schemas.microsoft.com/office/drawing/2014/main" id="{843B95CD-6471-EC42-8098-9EEF21783BC8}"/>
              </a:ext>
            </a:extLst>
          </p:cNvPr>
          <p:cNvPicPr>
            <a:picLocks noGrp="1" noChangeAspect="1"/>
          </p:cNvPicPr>
          <p:nvPr>
            <p:ph sz="quarter" idx="12"/>
          </p:nvPr>
        </p:nvPicPr>
        <p:blipFill>
          <a:blip r:embed="rId2"/>
          <a:srcRect/>
          <a:stretch/>
        </p:blipFill>
        <p:spPr>
          <a:xfrm>
            <a:off x="584200" y="2393990"/>
            <a:ext cx="5211763" cy="2916157"/>
          </a:xfrm>
        </p:spPr>
      </p:pic>
      <p:graphicFrame>
        <p:nvGraphicFramePr>
          <p:cNvPr id="4" name="Diagram 3" descr="Branding Tips - Color Scheme, Typography, Images">
            <a:extLst>
              <a:ext uri="{FF2B5EF4-FFF2-40B4-BE49-F238E27FC236}">
                <a16:creationId xmlns:a16="http://schemas.microsoft.com/office/drawing/2014/main" id="{B2987EEE-C4C0-FB46-B1F8-C3FA732E2020}"/>
              </a:ext>
            </a:extLst>
          </p:cNvPr>
          <p:cNvGraphicFramePr/>
          <p:nvPr>
            <p:extLst>
              <p:ext uri="{D42A27DB-BD31-4B8C-83A1-F6EECF244321}">
                <p14:modId xmlns:p14="http://schemas.microsoft.com/office/powerpoint/2010/main" val="1432865687"/>
              </p:ext>
            </p:extLst>
          </p:nvPr>
        </p:nvGraphicFramePr>
        <p:xfrm>
          <a:off x="6389688" y="2309648"/>
          <a:ext cx="4433340" cy="3959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4287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AE24-8FFB-BF43-A109-EFCE2EC15FB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What is Branding</a:t>
            </a:r>
          </a:p>
        </p:txBody>
      </p:sp>
      <p:graphicFrame>
        <p:nvGraphicFramePr>
          <p:cNvPr id="4" name="Diagram 3" descr="Branding Tips - Color Scheme, Typography, Images">
            <a:extLst>
              <a:ext uri="{FF2B5EF4-FFF2-40B4-BE49-F238E27FC236}">
                <a16:creationId xmlns:a16="http://schemas.microsoft.com/office/drawing/2014/main" id="{B2987EEE-C4C0-FB46-B1F8-C3FA732E2020}"/>
              </a:ext>
            </a:extLst>
          </p:cNvPr>
          <p:cNvGraphicFramePr/>
          <p:nvPr/>
        </p:nvGraphicFramePr>
        <p:xfrm>
          <a:off x="6389688" y="2309648"/>
          <a:ext cx="4433340" cy="3959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screenshot of a cell phone&#10;&#10;Description automatically generated">
            <a:extLst>
              <a:ext uri="{FF2B5EF4-FFF2-40B4-BE49-F238E27FC236}">
                <a16:creationId xmlns:a16="http://schemas.microsoft.com/office/drawing/2014/main" id="{6B28F521-5DCF-4F06-8210-126ED74C08C1}"/>
              </a:ext>
            </a:extLst>
          </p:cNvPr>
          <p:cNvPicPr>
            <a:picLocks noChangeAspect="1"/>
          </p:cNvPicPr>
          <p:nvPr/>
        </p:nvPicPr>
        <p:blipFill>
          <a:blip r:embed="rId7"/>
          <a:stretch>
            <a:fillRect/>
          </a:stretch>
        </p:blipFill>
        <p:spPr>
          <a:xfrm>
            <a:off x="1189980" y="2062463"/>
            <a:ext cx="5164948" cy="4453759"/>
          </a:xfrm>
          <a:prstGeom prst="rect">
            <a:avLst/>
          </a:prstGeom>
        </p:spPr>
      </p:pic>
    </p:spTree>
    <p:extLst>
      <p:ext uri="{BB962C8B-B14F-4D97-AF65-F5344CB8AC3E}">
        <p14:creationId xmlns:p14="http://schemas.microsoft.com/office/powerpoint/2010/main" val="23152078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AE24-8FFB-BF43-A109-EFCE2EC15FB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What is Branding – how to?</a:t>
            </a:r>
          </a:p>
        </p:txBody>
      </p:sp>
      <p:pic>
        <p:nvPicPr>
          <p:cNvPr id="3" name="Picture 2">
            <a:extLst>
              <a:ext uri="{FF2B5EF4-FFF2-40B4-BE49-F238E27FC236}">
                <a16:creationId xmlns:a16="http://schemas.microsoft.com/office/drawing/2014/main" id="{E1C7ABFA-15DE-49FB-AD23-B50D2E1D27FA}"/>
              </a:ext>
            </a:extLst>
          </p:cNvPr>
          <p:cNvPicPr>
            <a:picLocks noChangeAspect="1"/>
          </p:cNvPicPr>
          <p:nvPr/>
        </p:nvPicPr>
        <p:blipFill>
          <a:blip r:embed="rId2"/>
          <a:stretch>
            <a:fillRect/>
          </a:stretch>
        </p:blipFill>
        <p:spPr>
          <a:xfrm>
            <a:off x="784064" y="1685731"/>
            <a:ext cx="5605624" cy="4909599"/>
          </a:xfrm>
          <a:prstGeom prst="rect">
            <a:avLst/>
          </a:prstGeom>
        </p:spPr>
      </p:pic>
      <p:pic>
        <p:nvPicPr>
          <p:cNvPr id="6" name="Content Placeholder 5" descr="Branding Screen Example">
            <a:extLst>
              <a:ext uri="{FF2B5EF4-FFF2-40B4-BE49-F238E27FC236}">
                <a16:creationId xmlns:a16="http://schemas.microsoft.com/office/drawing/2014/main" id="{293C37DF-700B-4038-91DB-22C7A18C62BE}"/>
              </a:ext>
            </a:extLst>
          </p:cNvPr>
          <p:cNvPicPr>
            <a:picLocks noGrp="1" noChangeAspect="1"/>
          </p:cNvPicPr>
          <p:nvPr>
            <p:ph sz="quarter" idx="12"/>
          </p:nvPr>
        </p:nvPicPr>
        <p:blipFill>
          <a:blip r:embed="rId3"/>
          <a:srcRect/>
          <a:stretch/>
        </p:blipFill>
        <p:spPr>
          <a:xfrm>
            <a:off x="6574453" y="2403320"/>
            <a:ext cx="5593467" cy="3129733"/>
          </a:xfrm>
        </p:spPr>
      </p:pic>
    </p:spTree>
    <p:extLst>
      <p:ext uri="{BB962C8B-B14F-4D97-AF65-F5344CB8AC3E}">
        <p14:creationId xmlns:p14="http://schemas.microsoft.com/office/powerpoint/2010/main" val="28239331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08D3-BD1C-2343-A184-9817548131B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Branding Tips</a:t>
            </a:r>
          </a:p>
        </p:txBody>
      </p:sp>
      <p:graphicFrame>
        <p:nvGraphicFramePr>
          <p:cNvPr id="4" name="Content Placeholder 2" descr="Branding Tips bullet points - Use company brand standard, create branding screen, create custom theme, optimize images">
            <a:extLst>
              <a:ext uri="{FF2B5EF4-FFF2-40B4-BE49-F238E27FC236}">
                <a16:creationId xmlns:a16="http://schemas.microsoft.com/office/drawing/2014/main" id="{65BD565D-B584-D945-9C71-279D2B6520B1}"/>
              </a:ext>
            </a:extLst>
          </p:cNvPr>
          <p:cNvGraphicFramePr>
            <a:graphicFrameLocks/>
          </p:cNvGraphicFramePr>
          <p:nvPr>
            <p:extLst>
              <p:ext uri="{D42A27DB-BD31-4B8C-83A1-F6EECF244321}">
                <p14:modId xmlns:p14="http://schemas.microsoft.com/office/powerpoint/2010/main" val="3799516306"/>
              </p:ext>
            </p:extLst>
          </p:nvPr>
        </p:nvGraphicFramePr>
        <p:xfrm>
          <a:off x="584517" y="2609194"/>
          <a:ext cx="10010721" cy="36756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31088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3C0A0-1167-49A5-B3B6-1ABE1CECEE1B}"/>
              </a:ext>
            </a:extLst>
          </p:cNvPr>
          <p:cNvSpPr>
            <a:spLocks noGrp="1"/>
          </p:cNvSpPr>
          <p:nvPr>
            <p:ph idx="1"/>
          </p:nvPr>
        </p:nvSpPr>
        <p:spPr/>
        <p:txBody>
          <a:bodyPr/>
          <a:lstStyle/>
          <a:p>
            <a:pPr marL="0" indent="0">
              <a:buClr>
                <a:schemeClr val="accent5"/>
              </a:buClr>
              <a:buNone/>
            </a:pPr>
            <a:r>
              <a:rPr lang="en-US" sz="2600" dirty="0"/>
              <a:t> </a:t>
            </a:r>
          </a:p>
          <a:p>
            <a:pPr>
              <a:buClr>
                <a:schemeClr val="accent5"/>
              </a:buClr>
            </a:pPr>
            <a:endParaRPr lang="en-US" dirty="0"/>
          </a:p>
        </p:txBody>
      </p:sp>
      <p:sp>
        <p:nvSpPr>
          <p:cNvPr id="6" name="Title 1">
            <a:extLst>
              <a:ext uri="{FF2B5EF4-FFF2-40B4-BE49-F238E27FC236}">
                <a16:creationId xmlns:a16="http://schemas.microsoft.com/office/drawing/2014/main" id="{2D7F6380-9769-4A6E-9E3D-3A78FC6B7EF3}"/>
              </a:ext>
            </a:extLst>
          </p:cNvPr>
          <p:cNvSpPr>
            <a:spLocks noGrp="1"/>
          </p:cNvSpPr>
          <p:nvPr>
            <p:ph type="title"/>
          </p:nvPr>
        </p:nvSpPr>
        <p:spPr>
          <a:xfrm>
            <a:off x="1155700" y="973138"/>
            <a:ext cx="8761413" cy="708025"/>
          </a:xfrm>
        </p:spPr>
        <p:txBody>
          <a:bodyPr/>
          <a:lstStyle/>
          <a:p>
            <a:pPr>
              <a:buClr>
                <a:schemeClr val="accent5"/>
              </a:buClr>
            </a:pPr>
            <a:r>
              <a:rPr lang="en-US" dirty="0"/>
              <a:t>Tools - </a:t>
            </a:r>
            <a:r>
              <a:rPr lang="en-US" dirty="0" err="1"/>
              <a:t>Syncfusion</a:t>
            </a:r>
            <a:r>
              <a:rPr lang="en-US" dirty="0"/>
              <a:t> – Metro Studio  </a:t>
            </a:r>
          </a:p>
        </p:txBody>
      </p:sp>
      <p:sp>
        <p:nvSpPr>
          <p:cNvPr id="7" name="Content Placeholder 2">
            <a:extLst>
              <a:ext uri="{FF2B5EF4-FFF2-40B4-BE49-F238E27FC236}">
                <a16:creationId xmlns:a16="http://schemas.microsoft.com/office/drawing/2014/main" id="{393558AE-A8A1-4077-B3B8-A469CB5CCDC1}"/>
              </a:ext>
            </a:extLst>
          </p:cNvPr>
          <p:cNvSpPr txBox="1">
            <a:spLocks/>
          </p:cNvSpPr>
          <p:nvPr/>
        </p:nvSpPr>
        <p:spPr>
          <a:xfrm>
            <a:off x="453388" y="2708115"/>
            <a:ext cx="8825659" cy="8470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Clr>
                <a:schemeClr val="accent5"/>
              </a:buClr>
              <a:buNone/>
            </a:pPr>
            <a:r>
              <a:rPr lang="en-US" sz="2600" dirty="0"/>
              <a:t>										</a:t>
            </a:r>
          </a:p>
        </p:txBody>
      </p:sp>
      <p:pic>
        <p:nvPicPr>
          <p:cNvPr id="2" name="Picture 1">
            <a:extLst>
              <a:ext uri="{FF2B5EF4-FFF2-40B4-BE49-F238E27FC236}">
                <a16:creationId xmlns:a16="http://schemas.microsoft.com/office/drawing/2014/main" id="{0779EC0B-B197-4FAD-BFF4-A923E53EE422}"/>
              </a:ext>
            </a:extLst>
          </p:cNvPr>
          <p:cNvPicPr>
            <a:picLocks noChangeAspect="1"/>
          </p:cNvPicPr>
          <p:nvPr/>
        </p:nvPicPr>
        <p:blipFill>
          <a:blip r:embed="rId2"/>
          <a:stretch>
            <a:fillRect/>
          </a:stretch>
        </p:blipFill>
        <p:spPr>
          <a:xfrm>
            <a:off x="1154954" y="2487337"/>
            <a:ext cx="9076722" cy="3648625"/>
          </a:xfrm>
          <a:prstGeom prst="rect">
            <a:avLst/>
          </a:prstGeom>
        </p:spPr>
      </p:pic>
    </p:spTree>
    <p:extLst>
      <p:ext uri="{BB962C8B-B14F-4D97-AF65-F5344CB8AC3E}">
        <p14:creationId xmlns:p14="http://schemas.microsoft.com/office/powerpoint/2010/main" val="8313242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7F6380-9769-4A6E-9E3D-3A78FC6B7EF3}"/>
              </a:ext>
            </a:extLst>
          </p:cNvPr>
          <p:cNvSpPr>
            <a:spLocks noGrp="1"/>
          </p:cNvSpPr>
          <p:nvPr>
            <p:ph type="title"/>
          </p:nvPr>
        </p:nvSpPr>
        <p:spPr>
          <a:xfrm>
            <a:off x="1155700" y="973138"/>
            <a:ext cx="8761413" cy="708025"/>
          </a:xfrm>
        </p:spPr>
        <p:txBody>
          <a:bodyPr/>
          <a:lstStyle/>
          <a:p>
            <a:pPr>
              <a:buClr>
                <a:schemeClr val="accent5"/>
              </a:buClr>
            </a:pPr>
            <a:r>
              <a:rPr lang="en-US" sz="3200" dirty="0"/>
              <a:t>Tools - </a:t>
            </a:r>
            <a:r>
              <a:rPr lang="en-IL" sz="3200" dirty="0"/>
              <a:t>https://www.stickermule.com/trace</a:t>
            </a:r>
            <a:endParaRPr lang="en-US" sz="3200" dirty="0"/>
          </a:p>
        </p:txBody>
      </p:sp>
      <p:sp>
        <p:nvSpPr>
          <p:cNvPr id="7" name="Content Placeholder 2">
            <a:extLst>
              <a:ext uri="{FF2B5EF4-FFF2-40B4-BE49-F238E27FC236}">
                <a16:creationId xmlns:a16="http://schemas.microsoft.com/office/drawing/2014/main" id="{393558AE-A8A1-4077-B3B8-A469CB5CCDC1}"/>
              </a:ext>
            </a:extLst>
          </p:cNvPr>
          <p:cNvSpPr txBox="1">
            <a:spLocks/>
          </p:cNvSpPr>
          <p:nvPr/>
        </p:nvSpPr>
        <p:spPr>
          <a:xfrm>
            <a:off x="453388" y="2708115"/>
            <a:ext cx="8825659" cy="84700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Clr>
                <a:schemeClr val="accent5"/>
              </a:buClr>
              <a:buNone/>
            </a:pPr>
            <a:r>
              <a:rPr lang="en-US" sz="2600" dirty="0"/>
              <a:t>										</a:t>
            </a:r>
          </a:p>
        </p:txBody>
      </p:sp>
      <p:pic>
        <p:nvPicPr>
          <p:cNvPr id="9" name="Picture 8">
            <a:extLst>
              <a:ext uri="{FF2B5EF4-FFF2-40B4-BE49-F238E27FC236}">
                <a16:creationId xmlns:a16="http://schemas.microsoft.com/office/drawing/2014/main" id="{1058D855-9CFC-4345-93A7-6F67AF38035A}"/>
              </a:ext>
            </a:extLst>
          </p:cNvPr>
          <p:cNvPicPr>
            <a:picLocks noChangeAspect="1"/>
          </p:cNvPicPr>
          <p:nvPr/>
        </p:nvPicPr>
        <p:blipFill>
          <a:blip r:embed="rId2"/>
          <a:stretch>
            <a:fillRect/>
          </a:stretch>
        </p:blipFill>
        <p:spPr>
          <a:xfrm>
            <a:off x="2116631" y="2479724"/>
            <a:ext cx="7800482" cy="3984630"/>
          </a:xfrm>
          <a:prstGeom prst="rect">
            <a:avLst/>
          </a:prstGeom>
        </p:spPr>
      </p:pic>
    </p:spTree>
    <p:extLst>
      <p:ext uri="{BB962C8B-B14F-4D97-AF65-F5344CB8AC3E}">
        <p14:creationId xmlns:p14="http://schemas.microsoft.com/office/powerpoint/2010/main" val="7192276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04A0-2493-4B29-869D-5DDFBC511512}"/>
              </a:ext>
            </a:extLst>
          </p:cNvPr>
          <p:cNvSpPr>
            <a:spLocks noGrp="1"/>
          </p:cNvSpPr>
          <p:nvPr>
            <p:ph type="title"/>
          </p:nvPr>
        </p:nvSpPr>
        <p:spPr/>
        <p:txBody>
          <a:bodyPr/>
          <a:lstStyle/>
          <a:p>
            <a:r>
              <a:rPr lang="en-US" dirty="0"/>
              <a:t>Agenda</a:t>
            </a:r>
          </a:p>
        </p:txBody>
      </p:sp>
      <p:graphicFrame>
        <p:nvGraphicFramePr>
          <p:cNvPr id="6" name="Text Placeholder 2" descr="Agenda Images with bullet points">
            <a:extLst>
              <a:ext uri="{FF2B5EF4-FFF2-40B4-BE49-F238E27FC236}">
                <a16:creationId xmlns:a16="http://schemas.microsoft.com/office/drawing/2014/main" id="{5487E41F-4B6D-4982-8832-C201D890BB42}"/>
              </a:ext>
            </a:extLst>
          </p:cNvPr>
          <p:cNvGraphicFramePr/>
          <p:nvPr>
            <p:extLst>
              <p:ext uri="{D42A27DB-BD31-4B8C-83A1-F6EECF244321}">
                <p14:modId xmlns:p14="http://schemas.microsoft.com/office/powerpoint/2010/main" val="3509556054"/>
              </p:ext>
            </p:extLst>
          </p:nvPr>
        </p:nvGraphicFramePr>
        <p:xfrm>
          <a:off x="471652" y="1371599"/>
          <a:ext cx="11248696" cy="5133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398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0017-EE92-324C-A085-10A771D65C98}"/>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896A2C3B-BBD6-1348-9DEB-041AA7E4A95D}"/>
              </a:ext>
            </a:extLst>
          </p:cNvPr>
          <p:cNvSpPr>
            <a:spLocks noGrp="1"/>
          </p:cNvSpPr>
          <p:nvPr>
            <p:ph sz="quarter" idx="10"/>
          </p:nvPr>
        </p:nvSpPr>
        <p:spPr>
          <a:xfrm>
            <a:off x="497490" y="2428328"/>
            <a:ext cx="11018838" cy="3310320"/>
          </a:xfrm>
        </p:spPr>
        <p:txBody>
          <a:bodyPr/>
          <a:lstStyle/>
          <a:p>
            <a:r>
              <a:rPr lang="en-US" dirty="0"/>
              <a:t>PowerApps Optimization Microsoft Blog: </a:t>
            </a:r>
            <a:r>
              <a:rPr lang="en-US" dirty="0">
                <a:hlinkClick r:id="rId2"/>
              </a:rPr>
              <a:t>https://bit.ly/2MucwWE</a:t>
            </a:r>
            <a:r>
              <a:rPr lang="en-US" dirty="0"/>
              <a:t> </a:t>
            </a:r>
          </a:p>
          <a:p>
            <a:r>
              <a:rPr lang="en-US" dirty="0"/>
              <a:t>Component Examples: </a:t>
            </a:r>
            <a:r>
              <a:rPr lang="en-US" dirty="0">
                <a:hlinkClick r:id="rId3"/>
              </a:rPr>
              <a:t>https://bit.ly/33s5iJU</a:t>
            </a:r>
            <a:r>
              <a:rPr lang="en-US" dirty="0"/>
              <a:t> </a:t>
            </a:r>
          </a:p>
          <a:p>
            <a:r>
              <a:rPr lang="en-US" dirty="0"/>
              <a:t>Free GIFS &amp; SVGS: </a:t>
            </a:r>
            <a:r>
              <a:rPr lang="en-US" dirty="0">
                <a:hlinkClick r:id="rId4"/>
              </a:rPr>
              <a:t>https://loading.io</a:t>
            </a:r>
            <a:r>
              <a:rPr lang="en-US" dirty="0"/>
              <a:t>  </a:t>
            </a:r>
          </a:p>
          <a:p>
            <a:r>
              <a:rPr lang="en-US" dirty="0"/>
              <a:t>Image Compressor: </a:t>
            </a:r>
            <a:r>
              <a:rPr lang="en-US" dirty="0">
                <a:hlinkClick r:id="rId5"/>
              </a:rPr>
              <a:t>https://compressor.io/</a:t>
            </a:r>
            <a:r>
              <a:rPr lang="en-US" dirty="0"/>
              <a:t> </a:t>
            </a:r>
          </a:p>
          <a:p>
            <a:r>
              <a:rPr lang="en-US" dirty="0"/>
              <a:t>Design Inspiration: </a:t>
            </a:r>
            <a:r>
              <a:rPr lang="en-US" dirty="0">
                <a:hlinkClick r:id="rId6"/>
              </a:rPr>
              <a:t>https://uimovement.com</a:t>
            </a:r>
            <a:r>
              <a:rPr lang="en-US" dirty="0"/>
              <a:t> </a:t>
            </a:r>
          </a:p>
          <a:p>
            <a:r>
              <a:rPr lang="en-US" dirty="0" err="1"/>
              <a:t>Shaen</a:t>
            </a:r>
            <a:r>
              <a:rPr lang="en-US" dirty="0"/>
              <a:t> Young, Audrey Gordon’s YouTube Channel - </a:t>
            </a:r>
            <a:r>
              <a:rPr lang="en-US" dirty="0">
                <a:hlinkClick r:id="rId7"/>
              </a:rPr>
              <a:t>https://bit.ly/2rbpf9R</a:t>
            </a:r>
            <a:endParaRPr lang="en-US" dirty="0"/>
          </a:p>
          <a:p>
            <a:r>
              <a:rPr lang="en-US" dirty="0">
                <a:hlinkClick r:id="rId8"/>
              </a:rPr>
              <a:t>#</a:t>
            </a:r>
            <a:r>
              <a:rPr lang="en-US" dirty="0" err="1">
                <a:hlinkClick r:id="rId8"/>
              </a:rPr>
              <a:t>PowerAddicts</a:t>
            </a:r>
            <a:r>
              <a:rPr lang="en-US" dirty="0"/>
              <a:t>, </a:t>
            </a:r>
            <a:r>
              <a:rPr lang="en-US" dirty="0">
                <a:hlinkClick r:id="rId9"/>
              </a:rPr>
              <a:t>@GSiVed</a:t>
            </a:r>
            <a:r>
              <a:rPr lang="en-US" dirty="0"/>
              <a:t>, </a:t>
            </a:r>
            <a:r>
              <a:rPr lang="en-US" dirty="0">
                <a:hlinkClick r:id="rId10"/>
              </a:rPr>
              <a:t>@YusufShariff</a:t>
            </a:r>
            <a:r>
              <a:rPr lang="en-US" dirty="0"/>
              <a:t>, </a:t>
            </a:r>
            <a:r>
              <a:rPr lang="en-US" dirty="0">
                <a:hlinkClick r:id="rId11"/>
              </a:rPr>
              <a:t>@AlanChai</a:t>
            </a:r>
            <a:endParaRPr lang="en-US" dirty="0"/>
          </a:p>
          <a:p>
            <a:endParaRPr lang="en-US" dirty="0"/>
          </a:p>
        </p:txBody>
      </p:sp>
    </p:spTree>
    <p:extLst>
      <p:ext uri="{BB962C8B-B14F-4D97-AF65-F5344CB8AC3E}">
        <p14:creationId xmlns:p14="http://schemas.microsoft.com/office/powerpoint/2010/main" val="22639735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3C0A0-1167-49A5-B3B6-1ABE1CECEE1B}"/>
              </a:ext>
            </a:extLst>
          </p:cNvPr>
          <p:cNvSpPr>
            <a:spLocks noGrp="1"/>
          </p:cNvSpPr>
          <p:nvPr>
            <p:ph idx="1"/>
          </p:nvPr>
        </p:nvSpPr>
        <p:spPr/>
        <p:txBody>
          <a:bodyPr/>
          <a:lstStyle/>
          <a:p>
            <a:pPr marL="0" indent="0">
              <a:buClr>
                <a:schemeClr val="accent5"/>
              </a:buClr>
              <a:buNone/>
            </a:pPr>
            <a:r>
              <a:rPr lang="en-US" sz="2600" dirty="0"/>
              <a:t> </a:t>
            </a:r>
          </a:p>
          <a:p>
            <a:pPr>
              <a:buClr>
                <a:schemeClr val="accent5"/>
              </a:buClr>
            </a:pPr>
            <a:endParaRPr lang="en-US" dirty="0"/>
          </a:p>
        </p:txBody>
      </p:sp>
      <p:sp>
        <p:nvSpPr>
          <p:cNvPr id="6" name="Title 1">
            <a:extLst>
              <a:ext uri="{FF2B5EF4-FFF2-40B4-BE49-F238E27FC236}">
                <a16:creationId xmlns:a16="http://schemas.microsoft.com/office/drawing/2014/main" id="{2D7F6380-9769-4A6E-9E3D-3A78FC6B7EF3}"/>
              </a:ext>
            </a:extLst>
          </p:cNvPr>
          <p:cNvSpPr>
            <a:spLocks noGrp="1"/>
          </p:cNvSpPr>
          <p:nvPr>
            <p:ph type="title"/>
          </p:nvPr>
        </p:nvSpPr>
        <p:spPr>
          <a:xfrm>
            <a:off x="1155700" y="973138"/>
            <a:ext cx="8761413" cy="708025"/>
          </a:xfrm>
        </p:spPr>
        <p:txBody>
          <a:bodyPr/>
          <a:lstStyle/>
          <a:p>
            <a:pPr>
              <a:buClr>
                <a:schemeClr val="accent5"/>
              </a:buClr>
            </a:pPr>
            <a:r>
              <a:rPr lang="en-US" dirty="0"/>
              <a:t>Summary</a:t>
            </a:r>
          </a:p>
        </p:txBody>
      </p:sp>
      <p:sp>
        <p:nvSpPr>
          <p:cNvPr id="7" name="Content Placeholder 2">
            <a:extLst>
              <a:ext uri="{FF2B5EF4-FFF2-40B4-BE49-F238E27FC236}">
                <a16:creationId xmlns:a16="http://schemas.microsoft.com/office/drawing/2014/main" id="{393558AE-A8A1-4077-B3B8-A469CB5CCDC1}"/>
              </a:ext>
            </a:extLst>
          </p:cNvPr>
          <p:cNvSpPr txBox="1">
            <a:spLocks/>
          </p:cNvSpPr>
          <p:nvPr/>
        </p:nvSpPr>
        <p:spPr>
          <a:xfrm>
            <a:off x="1123576" y="2394041"/>
            <a:ext cx="9913470" cy="42757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chemeClr val="accent5"/>
              </a:buClr>
            </a:pPr>
            <a:r>
              <a:rPr lang="en-US" sz="2600" dirty="0"/>
              <a:t>Large connected data? - use collections &amp; concurrent.</a:t>
            </a:r>
          </a:p>
          <a:p>
            <a:pPr>
              <a:buClr>
                <a:schemeClr val="accent5"/>
              </a:buClr>
            </a:pPr>
            <a:r>
              <a:rPr lang="en-US" sz="2600" dirty="0"/>
              <a:t>Re-use formulas</a:t>
            </a:r>
          </a:p>
          <a:p>
            <a:pPr>
              <a:buClr>
                <a:schemeClr val="accent5"/>
              </a:buClr>
            </a:pPr>
            <a:r>
              <a:rPr lang="en-US" sz="2600" dirty="0"/>
              <a:t>Reduce the clutter – Tabs, dialogs.</a:t>
            </a:r>
          </a:p>
          <a:p>
            <a:pPr>
              <a:buClr>
                <a:schemeClr val="accent5"/>
              </a:buClr>
            </a:pPr>
            <a:r>
              <a:rPr lang="en-US" sz="2600" dirty="0"/>
              <a:t>Prefer images over text / think of the user (experience)</a:t>
            </a:r>
          </a:p>
          <a:p>
            <a:pPr>
              <a:buClr>
                <a:schemeClr val="accent5"/>
              </a:buClr>
            </a:pPr>
            <a:r>
              <a:rPr lang="en-US" sz="2600" dirty="0"/>
              <a:t>Use components for time saving &amp; simplicity										</a:t>
            </a:r>
          </a:p>
        </p:txBody>
      </p:sp>
    </p:spTree>
    <p:extLst>
      <p:ext uri="{BB962C8B-B14F-4D97-AF65-F5344CB8AC3E}">
        <p14:creationId xmlns:p14="http://schemas.microsoft.com/office/powerpoint/2010/main" val="1175907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A771-3CDE-45C8-9C26-C30145DE2E50}"/>
              </a:ext>
            </a:extLst>
          </p:cNvPr>
          <p:cNvSpPr>
            <a:spLocks noGrp="1"/>
          </p:cNvSpPr>
          <p:nvPr>
            <p:ph type="title"/>
          </p:nvPr>
        </p:nvSpPr>
        <p:spPr/>
        <p:txBody>
          <a:bodyPr/>
          <a:lstStyle/>
          <a:p>
            <a:r>
              <a:rPr lang="en-US" dirty="0"/>
              <a:t>Thank You!</a:t>
            </a:r>
            <a:endParaRPr lang="en-IL" dirty="0"/>
          </a:p>
        </p:txBody>
      </p:sp>
      <p:sp>
        <p:nvSpPr>
          <p:cNvPr id="3" name="Text Placeholder 2">
            <a:extLst>
              <a:ext uri="{FF2B5EF4-FFF2-40B4-BE49-F238E27FC236}">
                <a16:creationId xmlns:a16="http://schemas.microsoft.com/office/drawing/2014/main" id="{2B8CD02B-A673-401D-9D5F-33F641D300C4}"/>
              </a:ext>
            </a:extLst>
          </p:cNvPr>
          <p:cNvSpPr>
            <a:spLocks noGrp="1"/>
          </p:cNvSpPr>
          <p:nvPr>
            <p:ph type="body" idx="1"/>
          </p:nvPr>
        </p:nvSpPr>
        <p:spPr>
          <a:xfrm>
            <a:off x="6840379" y="4193628"/>
            <a:ext cx="4621152" cy="2207171"/>
          </a:xfrm>
        </p:spPr>
        <p:txBody>
          <a:bodyPr>
            <a:normAutofit/>
          </a:bodyPr>
          <a:lstStyle/>
          <a:p>
            <a:r>
              <a:rPr lang="en-US" sz="2800" cap="none" dirty="0"/>
              <a:t>Alon </a:t>
            </a:r>
            <a:r>
              <a:rPr lang="en-US" sz="2800" cap="none" dirty="0" err="1"/>
              <a:t>kaduri</a:t>
            </a:r>
            <a:endParaRPr lang="en-US" sz="2800" cap="none" dirty="0"/>
          </a:p>
          <a:p>
            <a:r>
              <a:rPr lang="en-US" sz="2800" cap="none" dirty="0">
                <a:hlinkClick r:id="rId2"/>
              </a:rPr>
              <a:t>alon@kaduris.com</a:t>
            </a:r>
            <a:endParaRPr lang="en-US" sz="2800" cap="none" dirty="0"/>
          </a:p>
          <a:p>
            <a:r>
              <a:rPr lang="en-US" sz="2800" cap="none" dirty="0"/>
              <a:t>054-5886970</a:t>
            </a:r>
            <a:endParaRPr lang="en-IL" sz="2800" cap="none" dirty="0"/>
          </a:p>
        </p:txBody>
      </p:sp>
      <p:pic>
        <p:nvPicPr>
          <p:cNvPr id="5" name="Picture 4" descr="A picture containing photo, black, white&#10;&#10;Description automatically generated">
            <a:extLst>
              <a:ext uri="{FF2B5EF4-FFF2-40B4-BE49-F238E27FC236}">
                <a16:creationId xmlns:a16="http://schemas.microsoft.com/office/drawing/2014/main" id="{393EE349-B6A1-43DF-978E-82129B889755}"/>
              </a:ext>
            </a:extLst>
          </p:cNvPr>
          <p:cNvPicPr>
            <a:picLocks noChangeAspect="1"/>
          </p:cNvPicPr>
          <p:nvPr/>
        </p:nvPicPr>
        <p:blipFill>
          <a:blip r:embed="rId3"/>
          <a:stretch>
            <a:fillRect/>
          </a:stretch>
        </p:blipFill>
        <p:spPr>
          <a:xfrm>
            <a:off x="7092055" y="323193"/>
            <a:ext cx="3728545" cy="3728545"/>
          </a:xfrm>
          <a:prstGeom prst="rect">
            <a:avLst/>
          </a:prstGeom>
        </p:spPr>
      </p:pic>
    </p:spTree>
    <p:extLst>
      <p:ext uri="{BB962C8B-B14F-4D97-AF65-F5344CB8AC3E}">
        <p14:creationId xmlns:p14="http://schemas.microsoft.com/office/powerpoint/2010/main" val="263502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2B81C4-BD0F-644D-B5B9-2A1E02F9978F}"/>
              </a:ext>
            </a:extLst>
          </p:cNvPr>
          <p:cNvPicPr>
            <a:picLocks noChangeAspect="1"/>
          </p:cNvPicPr>
          <p:nvPr/>
        </p:nvPicPr>
        <p:blipFill>
          <a:blip r:embed="rId2"/>
          <a:stretch>
            <a:fillRect/>
          </a:stretch>
        </p:blipFill>
        <p:spPr>
          <a:xfrm>
            <a:off x="-11151" y="-51437"/>
            <a:ext cx="12286971" cy="6976066"/>
          </a:xfrm>
          <a:prstGeom prst="rect">
            <a:avLst/>
          </a:prstGeom>
        </p:spPr>
      </p:pic>
      <p:grpSp>
        <p:nvGrpSpPr>
          <p:cNvPr id="4" name="Group 3">
            <a:extLst>
              <a:ext uri="{FF2B5EF4-FFF2-40B4-BE49-F238E27FC236}">
                <a16:creationId xmlns:a16="http://schemas.microsoft.com/office/drawing/2014/main" id="{A68F0225-4D0D-4F65-964A-1BF85077313C}"/>
              </a:ext>
            </a:extLst>
          </p:cNvPr>
          <p:cNvGrpSpPr/>
          <p:nvPr/>
        </p:nvGrpSpPr>
        <p:grpSpPr>
          <a:xfrm>
            <a:off x="7863840" y="205740"/>
            <a:ext cx="4669955" cy="1328418"/>
            <a:chOff x="4657621" y="-89383"/>
            <a:chExt cx="6943725" cy="2334257"/>
          </a:xfrm>
        </p:grpSpPr>
        <p:pic>
          <p:nvPicPr>
            <p:cNvPr id="5" name="Picture 4" descr="A close up of a sign&#10;&#10;Description generated with high confidence">
              <a:extLst>
                <a:ext uri="{FF2B5EF4-FFF2-40B4-BE49-F238E27FC236}">
                  <a16:creationId xmlns:a16="http://schemas.microsoft.com/office/drawing/2014/main" id="{B6F83B9B-3206-4B65-82EE-F2560F666744}"/>
                </a:ext>
              </a:extLst>
            </p:cNvPr>
            <p:cNvPicPr>
              <a:picLocks noChangeAspect="1"/>
            </p:cNvPicPr>
            <p:nvPr/>
          </p:nvPicPr>
          <p:blipFill>
            <a:blip r:embed="rId3"/>
            <a:stretch>
              <a:fillRect/>
            </a:stretch>
          </p:blipFill>
          <p:spPr>
            <a:xfrm>
              <a:off x="6096000" y="1368574"/>
              <a:ext cx="4867275" cy="876300"/>
            </a:xfrm>
            <a:prstGeom prst="rect">
              <a:avLst/>
            </a:prstGeom>
          </p:spPr>
        </p:pic>
        <p:pic>
          <p:nvPicPr>
            <p:cNvPr id="6" name="Picture 5">
              <a:extLst>
                <a:ext uri="{FF2B5EF4-FFF2-40B4-BE49-F238E27FC236}">
                  <a16:creationId xmlns:a16="http://schemas.microsoft.com/office/drawing/2014/main" id="{C75CA007-7FF9-4098-9773-A95049F419C4}"/>
                </a:ext>
              </a:extLst>
            </p:cNvPr>
            <p:cNvPicPr>
              <a:picLocks noChangeAspect="1"/>
            </p:cNvPicPr>
            <p:nvPr/>
          </p:nvPicPr>
          <p:blipFill>
            <a:blip r:embed="rId4"/>
            <a:stretch>
              <a:fillRect/>
            </a:stretch>
          </p:blipFill>
          <p:spPr>
            <a:xfrm>
              <a:off x="4657621" y="-89383"/>
              <a:ext cx="6943725" cy="2181225"/>
            </a:xfrm>
            <a:prstGeom prst="rect">
              <a:avLst/>
            </a:prstGeom>
          </p:spPr>
        </p:pic>
      </p:grpSp>
      <p:pic>
        <p:nvPicPr>
          <p:cNvPr id="7" name="Picture 6" descr="A close up of a computer&#10;&#10;Description generated with high confidence">
            <a:extLst>
              <a:ext uri="{FF2B5EF4-FFF2-40B4-BE49-F238E27FC236}">
                <a16:creationId xmlns:a16="http://schemas.microsoft.com/office/drawing/2014/main" id="{32B0F35D-08FF-4D8D-A37C-4B7056C9CCBC}"/>
              </a:ext>
            </a:extLst>
          </p:cNvPr>
          <p:cNvPicPr>
            <a:picLocks noChangeAspect="1"/>
          </p:cNvPicPr>
          <p:nvPr/>
        </p:nvPicPr>
        <p:blipFill>
          <a:blip r:embed="rId5"/>
          <a:stretch>
            <a:fillRect/>
          </a:stretch>
        </p:blipFill>
        <p:spPr>
          <a:xfrm>
            <a:off x="7447324" y="205740"/>
            <a:ext cx="1578837" cy="1349081"/>
          </a:xfrm>
          <a:prstGeom prst="rect">
            <a:avLst/>
          </a:prstGeom>
        </p:spPr>
      </p:pic>
    </p:spTree>
    <p:extLst>
      <p:ext uri="{BB962C8B-B14F-4D97-AF65-F5344CB8AC3E}">
        <p14:creationId xmlns:p14="http://schemas.microsoft.com/office/powerpoint/2010/main" val="11580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2475-D077-4449-91C4-86CB1262C940}"/>
              </a:ext>
            </a:extLst>
          </p:cNvPr>
          <p:cNvSpPr>
            <a:spLocks noGrp="1"/>
          </p:cNvSpPr>
          <p:nvPr>
            <p:ph type="title"/>
          </p:nvPr>
        </p:nvSpPr>
        <p:spPr/>
        <p:txBody>
          <a:bodyPr/>
          <a:lstStyle/>
          <a:p>
            <a:r>
              <a:rPr lang="en-GB" dirty="0"/>
              <a:t>365 Saturday Agenda Format</a:t>
            </a:r>
          </a:p>
        </p:txBody>
      </p:sp>
      <p:graphicFrame>
        <p:nvGraphicFramePr>
          <p:cNvPr id="4" name="Content Placeholder 3">
            <a:extLst>
              <a:ext uri="{FF2B5EF4-FFF2-40B4-BE49-F238E27FC236}">
                <a16:creationId xmlns:a16="http://schemas.microsoft.com/office/drawing/2014/main" id="{F46D4055-6B9F-49E8-8F01-FD87FB1A5A73}"/>
              </a:ext>
            </a:extLst>
          </p:cNvPr>
          <p:cNvGraphicFramePr>
            <a:graphicFrameLocks noGrp="1"/>
          </p:cNvGraphicFramePr>
          <p:nvPr>
            <p:ph idx="1"/>
            <p:extLst>
              <p:ext uri="{D42A27DB-BD31-4B8C-83A1-F6EECF244321}">
                <p14:modId xmlns:p14="http://schemas.microsoft.com/office/powerpoint/2010/main" val="3645620844"/>
              </p:ext>
            </p:extLst>
          </p:nvPr>
        </p:nvGraphicFramePr>
        <p:xfrm>
          <a:off x="456883" y="138394"/>
          <a:ext cx="11385711" cy="6422423"/>
        </p:xfrm>
        <a:graphic>
          <a:graphicData uri="http://schemas.openxmlformats.org/drawingml/2006/table">
            <a:tbl>
              <a:tblPr firstRow="1" bandRow="1">
                <a:tableStyleId>{073A0DAA-6AF3-43AB-8588-CEC1D06C72B9}</a:tableStyleId>
              </a:tblPr>
              <a:tblGrid>
                <a:gridCol w="3671122">
                  <a:extLst>
                    <a:ext uri="{9D8B030D-6E8A-4147-A177-3AD203B41FA5}">
                      <a16:colId xmlns:a16="http://schemas.microsoft.com/office/drawing/2014/main" val="4089747630"/>
                    </a:ext>
                  </a:extLst>
                </a:gridCol>
                <a:gridCol w="7714589">
                  <a:extLst>
                    <a:ext uri="{9D8B030D-6E8A-4147-A177-3AD203B41FA5}">
                      <a16:colId xmlns:a16="http://schemas.microsoft.com/office/drawing/2014/main" val="3913925780"/>
                    </a:ext>
                  </a:extLst>
                </a:gridCol>
              </a:tblGrid>
              <a:tr h="917489">
                <a:tc>
                  <a:txBody>
                    <a:bodyPr/>
                    <a:lstStyle/>
                    <a:p>
                      <a:r>
                        <a:rPr lang="en-GB" dirty="0"/>
                        <a:t>Time</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Room 1 - Reactor</a:t>
                      </a:r>
                    </a:p>
                  </a:txBody>
                  <a:tcPr>
                    <a:solidFill>
                      <a:srgbClr val="92D050"/>
                    </a:solidFill>
                  </a:tcPr>
                </a:tc>
                <a:extLst>
                  <a:ext uri="{0D108BD9-81ED-4DB2-BD59-A6C34878D82A}">
                    <a16:rowId xmlns:a16="http://schemas.microsoft.com/office/drawing/2014/main" val="3401503887"/>
                  </a:ext>
                </a:extLst>
              </a:tr>
              <a:tr h="917489">
                <a:tc>
                  <a:txBody>
                    <a:bodyPr/>
                    <a:lstStyle/>
                    <a:p>
                      <a:pPr marL="0" algn="l" defTabSz="457200" rtl="0" eaLnBrk="1" latinLnBrk="0" hangingPunct="1"/>
                      <a:r>
                        <a:rPr lang="en-GB" sz="1800" kern="1200" dirty="0">
                          <a:solidFill>
                            <a:schemeClr val="dk1"/>
                          </a:solidFill>
                          <a:latin typeface="+mn-lt"/>
                          <a:ea typeface="+mn-ea"/>
                          <a:cs typeface="+mn-cs"/>
                        </a:rPr>
                        <a:t>09:00 - 10:00	</a:t>
                      </a:r>
                    </a:p>
                  </a:txBody>
                  <a:tcPr anchor="ctr"/>
                </a:tc>
                <a:tc>
                  <a:txBody>
                    <a:bodyPr/>
                    <a:lstStyle/>
                    <a:p>
                      <a:pPr algn="l"/>
                      <a:r>
                        <a:rPr lang="en-GB" sz="2000" b="0" i="0" u="none" strike="noStrike" kern="1200" dirty="0">
                          <a:solidFill>
                            <a:schemeClr val="dk1"/>
                          </a:solidFill>
                          <a:effectLst/>
                          <a:latin typeface="+mn-lt"/>
                          <a:ea typeface="+mn-ea"/>
                          <a:cs typeface="+mn-cs"/>
                        </a:rPr>
                        <a:t>Key Note - Oren </a:t>
                      </a:r>
                      <a:r>
                        <a:rPr lang="en-GB" sz="2000" b="0" i="0" u="none" strike="noStrike" kern="1200" dirty="0" err="1">
                          <a:solidFill>
                            <a:schemeClr val="dk1"/>
                          </a:solidFill>
                          <a:effectLst/>
                          <a:latin typeface="+mn-lt"/>
                          <a:ea typeface="+mn-ea"/>
                          <a:cs typeface="+mn-cs"/>
                        </a:rPr>
                        <a:t>Ryngler</a:t>
                      </a:r>
                      <a:endParaRPr lang="en-GB" sz="2000" dirty="0"/>
                    </a:p>
                  </a:txBody>
                  <a:tcPr anchor="ctr"/>
                </a:tc>
                <a:extLst>
                  <a:ext uri="{0D108BD9-81ED-4DB2-BD59-A6C34878D82A}">
                    <a16:rowId xmlns:a16="http://schemas.microsoft.com/office/drawing/2014/main" val="3195888049"/>
                  </a:ext>
                </a:extLst>
              </a:tr>
              <a:tr h="917489">
                <a:tc>
                  <a:txBody>
                    <a:bodyPr/>
                    <a:lstStyle/>
                    <a:p>
                      <a:pPr marL="0" algn="l" defTabSz="457200" rtl="0" eaLnBrk="1" fontAlgn="ctr" latinLnBrk="0" hangingPunct="1"/>
                      <a:r>
                        <a:rPr lang="en-US" sz="1800" kern="1200" dirty="0">
                          <a:solidFill>
                            <a:schemeClr val="dk1"/>
                          </a:solidFill>
                          <a:latin typeface="+mn-lt"/>
                          <a:ea typeface="+mn-ea"/>
                          <a:cs typeface="+mn-cs"/>
                        </a:rPr>
                        <a:t>10:10 - 11:10</a:t>
                      </a:r>
                    </a:p>
                  </a:txBody>
                  <a:tcPr marL="9525" marR="9525" marT="9525" marB="0" anchor="ct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The evolution of CRM systems in the digital era – Shai </a:t>
                      </a:r>
                      <a:r>
                        <a:rPr lang="en-US" sz="1800" kern="1200" dirty="0" err="1">
                          <a:solidFill>
                            <a:schemeClr val="dk1"/>
                          </a:solidFill>
                          <a:latin typeface="+mn-lt"/>
                          <a:ea typeface="+mn-ea"/>
                          <a:cs typeface="+mn-cs"/>
                        </a:rPr>
                        <a:t>Enat</a:t>
                      </a:r>
                      <a:endParaRPr lang="en-US" sz="18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301165133"/>
                  </a:ext>
                </a:extLst>
              </a:tr>
              <a:tr h="917489">
                <a:tc>
                  <a:txBody>
                    <a:bodyPr/>
                    <a:lstStyle/>
                    <a:p>
                      <a:pPr marL="0" algn="l" defTabSz="457200" rtl="0" eaLnBrk="1" fontAlgn="ctr" latinLnBrk="0" hangingPunct="1"/>
                      <a:r>
                        <a:rPr lang="en-US" sz="1800" kern="1200" dirty="0">
                          <a:solidFill>
                            <a:schemeClr val="dk1"/>
                          </a:solidFill>
                          <a:latin typeface="+mn-lt"/>
                          <a:ea typeface="+mn-ea"/>
                          <a:cs typeface="+mn-cs"/>
                        </a:rPr>
                        <a:t>11:15 - 12:15</a:t>
                      </a:r>
                    </a:p>
                  </a:txBody>
                  <a:tcPr marL="9525" marR="9525" marT="9525" marB="0" anchor="ct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Microsoft Dynamics 365 - Sales Insight - Natalie Niculescu</a:t>
                      </a:r>
                    </a:p>
                  </a:txBody>
                  <a:tcPr marL="9525" marR="9525" marT="9525" marB="0" anchor="ctr"/>
                </a:tc>
                <a:extLst>
                  <a:ext uri="{0D108BD9-81ED-4DB2-BD59-A6C34878D82A}">
                    <a16:rowId xmlns:a16="http://schemas.microsoft.com/office/drawing/2014/main" val="1182012253"/>
                  </a:ext>
                </a:extLst>
              </a:tr>
              <a:tr h="917489">
                <a:tc>
                  <a:txBody>
                    <a:bodyPr/>
                    <a:lstStyle/>
                    <a:p>
                      <a:pPr marL="0" algn="l" defTabSz="457200" rtl="0" eaLnBrk="1" fontAlgn="ctr" latinLnBrk="0" hangingPunct="1"/>
                      <a:r>
                        <a:rPr lang="en-US" sz="1800" kern="1200">
                          <a:solidFill>
                            <a:schemeClr val="dk1"/>
                          </a:solidFill>
                          <a:latin typeface="+mn-lt"/>
                          <a:ea typeface="+mn-ea"/>
                          <a:cs typeface="+mn-cs"/>
                        </a:rPr>
                        <a:t>13:00 - 14:00</a:t>
                      </a:r>
                    </a:p>
                  </a:txBody>
                  <a:tcPr marL="9525" marR="9525" marT="9525" marB="0" anchor="ctr"/>
                </a:tc>
                <a:tc>
                  <a:txBody>
                    <a:bodyPr/>
                    <a:lstStyle/>
                    <a:p>
                      <a:pPr marL="0" algn="l" defTabSz="457200" rtl="0" eaLnBrk="1" fontAlgn="ctr" latinLnBrk="0" hangingPunct="1"/>
                      <a:r>
                        <a:rPr lang="en-US" sz="1800" kern="1200" dirty="0">
                          <a:solidFill>
                            <a:schemeClr val="dk1"/>
                          </a:solidFill>
                          <a:latin typeface="+mn-lt"/>
                          <a:ea typeface="+mn-ea"/>
                          <a:cs typeface="+mn-cs"/>
                        </a:rPr>
                        <a:t>Microsoft Dynamics 365 - Azure Integration Patterns - Yaniv Arditi</a:t>
                      </a:r>
                    </a:p>
                  </a:txBody>
                  <a:tcPr marL="9525" marR="9525" marT="9525" marB="0" anchor="ctr"/>
                </a:tc>
                <a:extLst>
                  <a:ext uri="{0D108BD9-81ED-4DB2-BD59-A6C34878D82A}">
                    <a16:rowId xmlns:a16="http://schemas.microsoft.com/office/drawing/2014/main" val="1593213080"/>
                  </a:ext>
                </a:extLst>
              </a:tr>
              <a:tr h="917489">
                <a:tc>
                  <a:txBody>
                    <a:bodyPr/>
                    <a:lstStyle/>
                    <a:p>
                      <a:pPr marL="0" algn="l" defTabSz="457200" rtl="0" eaLnBrk="1" fontAlgn="ctr" latinLnBrk="0" hangingPunct="1"/>
                      <a:r>
                        <a:rPr lang="en-US" sz="1800" kern="1200">
                          <a:solidFill>
                            <a:schemeClr val="dk1"/>
                          </a:solidFill>
                          <a:latin typeface="+mn-lt"/>
                          <a:ea typeface="+mn-ea"/>
                          <a:cs typeface="+mn-cs"/>
                        </a:rPr>
                        <a:t>14:05 - 15:05</a:t>
                      </a:r>
                    </a:p>
                  </a:txBody>
                  <a:tcPr marL="9525" marR="9525" marT="9525" marB="0" anchor="ct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Connecting the IoT world with PowerApps custom connectors – Victor Dantas</a:t>
                      </a:r>
                    </a:p>
                  </a:txBody>
                  <a:tcPr marL="9525" marR="9525" marT="9525" marB="0" anchor="ctr"/>
                </a:tc>
                <a:extLst>
                  <a:ext uri="{0D108BD9-81ED-4DB2-BD59-A6C34878D82A}">
                    <a16:rowId xmlns:a16="http://schemas.microsoft.com/office/drawing/2014/main" val="183357408"/>
                  </a:ext>
                </a:extLst>
              </a:tr>
              <a:tr h="917489">
                <a:tc>
                  <a:txBody>
                    <a:bodyPr/>
                    <a:lstStyle/>
                    <a:p>
                      <a:pPr marL="0" algn="l" defTabSz="457200" rtl="0" eaLnBrk="1" fontAlgn="ctr" latinLnBrk="0" hangingPunct="1"/>
                      <a:r>
                        <a:rPr lang="en-US" sz="1800" kern="1200">
                          <a:solidFill>
                            <a:schemeClr val="dk1"/>
                          </a:solidFill>
                          <a:latin typeface="+mn-lt"/>
                          <a:ea typeface="+mn-ea"/>
                          <a:cs typeface="+mn-cs"/>
                        </a:rPr>
                        <a:t>15:10 - 16:10</a:t>
                      </a:r>
                    </a:p>
                  </a:txBody>
                  <a:tcPr marL="9525" marR="9525" marT="9525" marB="0" anchor="ct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Power Platform : AI App Builder and Platform overview for the XRM Developers - Victor Dantas</a:t>
                      </a:r>
                    </a:p>
                  </a:txBody>
                  <a:tcPr marL="9525" marR="9525" marT="9525" marB="0" anchor="ctr"/>
                </a:tc>
                <a:extLst>
                  <a:ext uri="{0D108BD9-81ED-4DB2-BD59-A6C34878D82A}">
                    <a16:rowId xmlns:a16="http://schemas.microsoft.com/office/drawing/2014/main" val="1270964008"/>
                  </a:ext>
                </a:extLst>
              </a:tr>
            </a:tbl>
          </a:graphicData>
        </a:graphic>
      </p:graphicFrame>
    </p:spTree>
    <p:extLst>
      <p:ext uri="{BB962C8B-B14F-4D97-AF65-F5344CB8AC3E}">
        <p14:creationId xmlns:p14="http://schemas.microsoft.com/office/powerpoint/2010/main" val="119671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2475-D077-4449-91C4-86CB1262C940}"/>
              </a:ext>
            </a:extLst>
          </p:cNvPr>
          <p:cNvSpPr>
            <a:spLocks noGrp="1"/>
          </p:cNvSpPr>
          <p:nvPr>
            <p:ph type="title"/>
          </p:nvPr>
        </p:nvSpPr>
        <p:spPr/>
        <p:txBody>
          <a:bodyPr/>
          <a:lstStyle/>
          <a:p>
            <a:r>
              <a:rPr lang="en-GB" dirty="0"/>
              <a:t>365 Saturday Agenda Format</a:t>
            </a:r>
          </a:p>
        </p:txBody>
      </p:sp>
      <p:graphicFrame>
        <p:nvGraphicFramePr>
          <p:cNvPr id="4" name="Content Placeholder 3">
            <a:extLst>
              <a:ext uri="{FF2B5EF4-FFF2-40B4-BE49-F238E27FC236}">
                <a16:creationId xmlns:a16="http://schemas.microsoft.com/office/drawing/2014/main" id="{F46D4055-6B9F-49E8-8F01-FD87FB1A5A73}"/>
              </a:ext>
            </a:extLst>
          </p:cNvPr>
          <p:cNvGraphicFramePr>
            <a:graphicFrameLocks noGrp="1"/>
          </p:cNvGraphicFramePr>
          <p:nvPr>
            <p:ph idx="1"/>
            <p:extLst>
              <p:ext uri="{D42A27DB-BD31-4B8C-83A1-F6EECF244321}">
                <p14:modId xmlns:p14="http://schemas.microsoft.com/office/powerpoint/2010/main" val="2266136147"/>
              </p:ext>
            </p:extLst>
          </p:nvPr>
        </p:nvGraphicFramePr>
        <p:xfrm>
          <a:off x="456883" y="138394"/>
          <a:ext cx="11385711" cy="6479576"/>
        </p:xfrm>
        <a:graphic>
          <a:graphicData uri="http://schemas.openxmlformats.org/drawingml/2006/table">
            <a:tbl>
              <a:tblPr firstRow="1" bandRow="1">
                <a:tableStyleId>{073A0DAA-6AF3-43AB-8588-CEC1D06C72B9}</a:tableStyleId>
              </a:tblPr>
              <a:tblGrid>
                <a:gridCol w="3671122">
                  <a:extLst>
                    <a:ext uri="{9D8B030D-6E8A-4147-A177-3AD203B41FA5}">
                      <a16:colId xmlns:a16="http://schemas.microsoft.com/office/drawing/2014/main" val="4089747630"/>
                    </a:ext>
                  </a:extLst>
                </a:gridCol>
                <a:gridCol w="7714589">
                  <a:extLst>
                    <a:ext uri="{9D8B030D-6E8A-4147-A177-3AD203B41FA5}">
                      <a16:colId xmlns:a16="http://schemas.microsoft.com/office/drawing/2014/main" val="3913925780"/>
                    </a:ext>
                  </a:extLst>
                </a:gridCol>
              </a:tblGrid>
              <a:tr h="767354">
                <a:tc>
                  <a:txBody>
                    <a:bodyPr/>
                    <a:lstStyle/>
                    <a:p>
                      <a:r>
                        <a:rPr lang="en-GB" dirty="0"/>
                        <a:t>Time</a:t>
                      </a:r>
                    </a:p>
                  </a:txBody>
                  <a:tcPr>
                    <a:solidFill>
                      <a:srgbClr val="92D05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Room 2- Reactor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txBody>
                  <a:tcPr>
                    <a:solidFill>
                      <a:srgbClr val="92D050"/>
                    </a:solidFill>
                  </a:tcPr>
                </a:tc>
                <a:extLst>
                  <a:ext uri="{0D108BD9-81ED-4DB2-BD59-A6C34878D82A}">
                    <a16:rowId xmlns:a16="http://schemas.microsoft.com/office/drawing/2014/main" val="3401503887"/>
                  </a:ext>
                </a:extLst>
              </a:tr>
              <a:tr h="952037">
                <a:tc>
                  <a:txBody>
                    <a:bodyPr/>
                    <a:lstStyle/>
                    <a:p>
                      <a:pPr marL="0" algn="l" defTabSz="457200" rtl="0" eaLnBrk="1" latinLnBrk="0" hangingPunct="1"/>
                      <a:r>
                        <a:rPr lang="en-GB" sz="1800" kern="1200" dirty="0">
                          <a:solidFill>
                            <a:schemeClr val="dk1"/>
                          </a:solidFill>
                          <a:latin typeface="+mn-lt"/>
                          <a:ea typeface="+mn-ea"/>
                          <a:cs typeface="+mn-cs"/>
                        </a:rPr>
                        <a:t>09:00 - 10:00	</a:t>
                      </a:r>
                    </a:p>
                  </a:txBody>
                  <a:tcPr anchor="ctr"/>
                </a:tc>
                <a:tc>
                  <a:txBody>
                    <a:bodyPr/>
                    <a:lstStyle/>
                    <a:p>
                      <a:pPr algn="l"/>
                      <a:r>
                        <a:rPr lang="en-GB" sz="2000" b="0" i="0" u="none" strike="noStrike" kern="1200" dirty="0">
                          <a:solidFill>
                            <a:schemeClr val="dk1"/>
                          </a:solidFill>
                          <a:effectLst/>
                          <a:latin typeface="+mn-lt"/>
                          <a:ea typeface="+mn-ea"/>
                          <a:cs typeface="+mn-cs"/>
                        </a:rPr>
                        <a:t>Key Note - Oren </a:t>
                      </a:r>
                      <a:r>
                        <a:rPr lang="en-GB" sz="2000" b="0" i="0" u="none" strike="noStrike" kern="1200" dirty="0" err="1">
                          <a:solidFill>
                            <a:schemeClr val="dk1"/>
                          </a:solidFill>
                          <a:effectLst/>
                          <a:latin typeface="+mn-lt"/>
                          <a:ea typeface="+mn-ea"/>
                          <a:cs typeface="+mn-cs"/>
                        </a:rPr>
                        <a:t>Ryngler</a:t>
                      </a:r>
                      <a:endParaRPr lang="en-GB" sz="2000" dirty="0"/>
                    </a:p>
                  </a:txBody>
                  <a:tcPr anchor="ctr"/>
                </a:tc>
                <a:extLst>
                  <a:ext uri="{0D108BD9-81ED-4DB2-BD59-A6C34878D82A}">
                    <a16:rowId xmlns:a16="http://schemas.microsoft.com/office/drawing/2014/main" val="3195888049"/>
                  </a:ext>
                </a:extLst>
              </a:tr>
              <a:tr h="952037">
                <a:tc>
                  <a:txBody>
                    <a:bodyPr/>
                    <a:lstStyle/>
                    <a:p>
                      <a:pPr marL="0" algn="l" defTabSz="457200" rtl="0" eaLnBrk="1" fontAlgn="b" latinLnBrk="0" hangingPunct="1"/>
                      <a:r>
                        <a:rPr lang="en-US" sz="1800" kern="1200">
                          <a:solidFill>
                            <a:schemeClr val="dk1"/>
                          </a:solidFill>
                          <a:latin typeface="+mn-lt"/>
                          <a:ea typeface="+mn-ea"/>
                          <a:cs typeface="+mn-cs"/>
                        </a:rPr>
                        <a:t>10:10 - 11:10</a:t>
                      </a:r>
                    </a:p>
                  </a:txBody>
                  <a:tcPr marL="9525" marR="9525" marT="9525" marB="0" anchor="ctr"/>
                </a:tc>
                <a:tc>
                  <a:txBody>
                    <a:bodyPr/>
                    <a:lstStyle/>
                    <a:p>
                      <a:pPr marL="0" algn="l" defTabSz="457200" rtl="0" eaLnBrk="1" fontAlgn="b" latinLnBrk="0" hangingPunct="1"/>
                      <a:r>
                        <a:rPr lang="en-US" sz="1800" kern="1200" dirty="0">
                          <a:solidFill>
                            <a:schemeClr val="dk1"/>
                          </a:solidFill>
                          <a:latin typeface="+mn-lt"/>
                          <a:ea typeface="+mn-ea"/>
                          <a:cs typeface="+mn-cs"/>
                        </a:rPr>
                        <a:t>Heathrow PowerApps Framework - </a:t>
                      </a:r>
                      <a:r>
                        <a:rPr lang="en-US" sz="1800" kern="1200" dirty="0" err="1">
                          <a:solidFill>
                            <a:schemeClr val="dk1"/>
                          </a:solidFill>
                          <a:latin typeface="+mn-lt"/>
                          <a:ea typeface="+mn-ea"/>
                          <a:cs typeface="+mn-cs"/>
                        </a:rPr>
                        <a:t>Samit</a:t>
                      </a:r>
                      <a:r>
                        <a:rPr lang="en-US" sz="1800" kern="1200" dirty="0">
                          <a:solidFill>
                            <a:schemeClr val="dk1"/>
                          </a:solidFill>
                          <a:latin typeface="+mn-lt"/>
                          <a:ea typeface="+mn-ea"/>
                          <a:cs typeface="+mn-cs"/>
                        </a:rPr>
                        <a:t> Saini</a:t>
                      </a:r>
                    </a:p>
                  </a:txBody>
                  <a:tcPr marL="9525" marR="9525" marT="9525" marB="0" anchor="ctr"/>
                </a:tc>
                <a:extLst>
                  <a:ext uri="{0D108BD9-81ED-4DB2-BD59-A6C34878D82A}">
                    <a16:rowId xmlns:a16="http://schemas.microsoft.com/office/drawing/2014/main" val="1301165133"/>
                  </a:ext>
                </a:extLst>
              </a:tr>
              <a:tr h="952037">
                <a:tc>
                  <a:txBody>
                    <a:bodyPr/>
                    <a:lstStyle/>
                    <a:p>
                      <a:pPr marL="0" algn="l" defTabSz="457200" rtl="0" eaLnBrk="1" fontAlgn="b" latinLnBrk="0" hangingPunct="1"/>
                      <a:r>
                        <a:rPr lang="en-US" sz="1800" kern="1200">
                          <a:solidFill>
                            <a:schemeClr val="dk1"/>
                          </a:solidFill>
                          <a:latin typeface="+mn-lt"/>
                          <a:ea typeface="+mn-ea"/>
                          <a:cs typeface="+mn-cs"/>
                        </a:rPr>
                        <a:t>11:15 - 12:15</a:t>
                      </a:r>
                    </a:p>
                  </a:txBody>
                  <a:tcPr marL="9525" marR="9525" marT="9525"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PowerApps Portals Deep Dive - Victor Dantas</a:t>
                      </a:r>
                    </a:p>
                  </a:txBody>
                  <a:tcPr marL="9525" marR="9525" marT="9525" marB="0" anchor="ctr"/>
                </a:tc>
                <a:extLst>
                  <a:ext uri="{0D108BD9-81ED-4DB2-BD59-A6C34878D82A}">
                    <a16:rowId xmlns:a16="http://schemas.microsoft.com/office/drawing/2014/main" val="1182012253"/>
                  </a:ext>
                </a:extLst>
              </a:tr>
              <a:tr h="952037">
                <a:tc>
                  <a:txBody>
                    <a:bodyPr/>
                    <a:lstStyle/>
                    <a:p>
                      <a:pPr marL="0" algn="l" defTabSz="457200" rtl="0" eaLnBrk="1" fontAlgn="b" latinLnBrk="0" hangingPunct="1"/>
                      <a:r>
                        <a:rPr lang="en-US" sz="1800" kern="1200">
                          <a:solidFill>
                            <a:schemeClr val="dk1"/>
                          </a:solidFill>
                          <a:latin typeface="+mn-lt"/>
                          <a:ea typeface="+mn-ea"/>
                          <a:cs typeface="+mn-cs"/>
                        </a:rPr>
                        <a:t>13:00 - 14:00</a:t>
                      </a:r>
                    </a:p>
                  </a:txBody>
                  <a:tcPr marL="9525" marR="9525" marT="9525" marB="0" anchor="ctr"/>
                </a:tc>
                <a:tc>
                  <a:txBody>
                    <a:bodyPr/>
                    <a:lstStyle/>
                    <a:p>
                      <a:pPr marL="0" algn="l" defTabSz="457200" rtl="0" eaLnBrk="1" fontAlgn="b" latinLnBrk="0" hangingPunct="1"/>
                      <a:r>
                        <a:rPr lang="en-US" sz="1800" kern="1200" dirty="0">
                          <a:solidFill>
                            <a:schemeClr val="dk1"/>
                          </a:solidFill>
                          <a:latin typeface="+mn-lt"/>
                          <a:ea typeface="+mn-ea"/>
                          <a:cs typeface="+mn-cs"/>
                        </a:rPr>
                        <a:t>What's new in Power Platform 2019 Wave 2? - Aric Levin</a:t>
                      </a:r>
                    </a:p>
                  </a:txBody>
                  <a:tcPr marL="9525" marR="9525" marT="9525" marB="0" anchor="ctr"/>
                </a:tc>
                <a:extLst>
                  <a:ext uri="{0D108BD9-81ED-4DB2-BD59-A6C34878D82A}">
                    <a16:rowId xmlns:a16="http://schemas.microsoft.com/office/drawing/2014/main" val="2930272309"/>
                  </a:ext>
                </a:extLst>
              </a:tr>
              <a:tr h="952037">
                <a:tc>
                  <a:txBody>
                    <a:bodyPr/>
                    <a:lstStyle/>
                    <a:p>
                      <a:pPr marL="0" algn="l" defTabSz="457200" rtl="0" eaLnBrk="1" fontAlgn="b" latinLnBrk="0" hangingPunct="1"/>
                      <a:r>
                        <a:rPr lang="en-US" sz="1800" kern="1200">
                          <a:solidFill>
                            <a:schemeClr val="dk1"/>
                          </a:solidFill>
                          <a:latin typeface="+mn-lt"/>
                          <a:ea typeface="+mn-ea"/>
                          <a:cs typeface="+mn-cs"/>
                        </a:rPr>
                        <a:t>14:05 - 15:05</a:t>
                      </a:r>
                    </a:p>
                  </a:txBody>
                  <a:tcPr marL="9525" marR="9525" marT="9525" marB="0" anchor="ctr"/>
                </a:tc>
                <a:tc>
                  <a:txBody>
                    <a:bodyPr/>
                    <a:lstStyle/>
                    <a:p>
                      <a:pPr marL="0" algn="l" defTabSz="457200" rtl="0" eaLnBrk="1" fontAlgn="b" latinLnBrk="0" hangingPunct="1"/>
                      <a:r>
                        <a:rPr lang="en-US" sz="1800" kern="1200">
                          <a:solidFill>
                            <a:schemeClr val="dk1"/>
                          </a:solidFill>
                          <a:latin typeface="+mn-lt"/>
                          <a:ea typeface="+mn-ea"/>
                          <a:cs typeface="+mn-cs"/>
                        </a:rPr>
                        <a:t>Power Platform Governance - Heathrow user case - Samit Saini</a:t>
                      </a:r>
                    </a:p>
                  </a:txBody>
                  <a:tcPr marL="9525" marR="9525" marT="9525" marB="0" anchor="ctr"/>
                </a:tc>
                <a:extLst>
                  <a:ext uri="{0D108BD9-81ED-4DB2-BD59-A6C34878D82A}">
                    <a16:rowId xmlns:a16="http://schemas.microsoft.com/office/drawing/2014/main" val="1593213080"/>
                  </a:ext>
                </a:extLst>
              </a:tr>
              <a:tr h="952037">
                <a:tc>
                  <a:txBody>
                    <a:bodyPr/>
                    <a:lstStyle/>
                    <a:p>
                      <a:pPr marL="0" algn="l" defTabSz="457200" rtl="0" eaLnBrk="1" fontAlgn="b" latinLnBrk="0" hangingPunct="1"/>
                      <a:r>
                        <a:rPr lang="en-US" sz="1800" kern="1200">
                          <a:solidFill>
                            <a:schemeClr val="dk1"/>
                          </a:solidFill>
                          <a:latin typeface="+mn-lt"/>
                          <a:ea typeface="+mn-ea"/>
                          <a:cs typeface="+mn-cs"/>
                        </a:rPr>
                        <a:t>15:10 - 16:10</a:t>
                      </a:r>
                    </a:p>
                  </a:txBody>
                  <a:tcPr marL="9525" marR="9525" marT="9525" marB="0" anchor="ctr"/>
                </a:tc>
                <a:tc>
                  <a:txBody>
                    <a:bodyPr/>
                    <a:lstStyle/>
                    <a:p>
                      <a:pPr marL="0" algn="l" defTabSz="457200" rtl="0" eaLnBrk="1" fontAlgn="b" latinLnBrk="0" hangingPunct="1"/>
                      <a:r>
                        <a:rPr lang="en-US" sz="1800" kern="1200" dirty="0">
                          <a:solidFill>
                            <a:schemeClr val="dk1"/>
                          </a:solidFill>
                          <a:latin typeface="+mn-lt"/>
                          <a:ea typeface="+mn-ea"/>
                          <a:cs typeface="+mn-cs"/>
                        </a:rPr>
                        <a:t>PowerApps Component Framework Control Development - Aric Levin</a:t>
                      </a:r>
                    </a:p>
                  </a:txBody>
                  <a:tcPr marL="9525" marR="9525" marT="9525" marB="0" anchor="ctr"/>
                </a:tc>
                <a:extLst>
                  <a:ext uri="{0D108BD9-81ED-4DB2-BD59-A6C34878D82A}">
                    <a16:rowId xmlns:a16="http://schemas.microsoft.com/office/drawing/2014/main" val="183357408"/>
                  </a:ext>
                </a:extLst>
              </a:tr>
            </a:tbl>
          </a:graphicData>
        </a:graphic>
      </p:graphicFrame>
    </p:spTree>
    <p:extLst>
      <p:ext uri="{BB962C8B-B14F-4D97-AF65-F5344CB8AC3E}">
        <p14:creationId xmlns:p14="http://schemas.microsoft.com/office/powerpoint/2010/main" val="813144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2033" y="-53792"/>
            <a:ext cx="12236065" cy="6857027"/>
          </a:xfrm>
          <a:prstGeom prst="rect">
            <a:avLst/>
          </a:prstGeom>
        </p:spPr>
      </p:pic>
      <p:sp>
        <p:nvSpPr>
          <p:cNvPr id="2" name="Title 1">
            <a:extLst>
              <a:ext uri="{FF2B5EF4-FFF2-40B4-BE49-F238E27FC236}">
                <a16:creationId xmlns:a16="http://schemas.microsoft.com/office/drawing/2014/main" id="{EB5C5D6C-E19D-4D51-99FC-7818F4B19E41}"/>
              </a:ext>
            </a:extLst>
          </p:cNvPr>
          <p:cNvSpPr>
            <a:spLocks noGrp="1"/>
          </p:cNvSpPr>
          <p:nvPr>
            <p:ph type="title"/>
          </p:nvPr>
        </p:nvSpPr>
        <p:spPr/>
        <p:txBody>
          <a:bodyPr/>
          <a:lstStyle/>
          <a:p>
            <a:r>
              <a:rPr lang="en-US" dirty="0">
                <a:solidFill>
                  <a:srgbClr val="002060"/>
                </a:solidFill>
              </a:rPr>
              <a:t>Dynamics 365 Community</a:t>
            </a:r>
          </a:p>
        </p:txBody>
      </p:sp>
      <p:sp>
        <p:nvSpPr>
          <p:cNvPr id="23" name="Text Placeholder 22"/>
          <p:cNvSpPr>
            <a:spLocks noGrp="1"/>
          </p:cNvSpPr>
          <p:nvPr>
            <p:ph sz="quarter" idx="10"/>
          </p:nvPr>
        </p:nvSpPr>
        <p:spPr>
          <a:xfrm>
            <a:off x="269240" y="3877214"/>
            <a:ext cx="2689274" cy="2689274"/>
          </a:xfrm>
          <a:solidFill>
            <a:schemeClr val="accent1"/>
          </a:solidFill>
        </p:spPr>
        <p:txBody>
          <a:bodyPr/>
          <a:lstStyle/>
          <a:p>
            <a:r>
              <a:rPr lang="en-US" dirty="0">
                <a:solidFill>
                  <a:schemeClr val="bg1"/>
                </a:solidFill>
              </a:rPr>
              <a:t>Benefits</a:t>
            </a:r>
          </a:p>
          <a:p>
            <a:pPr marL="342900" indent="-342900">
              <a:buFont typeface="Arial" panose="020B0604020202020204" pitchFamily="34" charset="0"/>
              <a:buChar char="•"/>
            </a:pPr>
            <a:r>
              <a:rPr lang="en-US" sz="1500" dirty="0">
                <a:solidFill>
                  <a:schemeClr val="bg1"/>
                </a:solidFill>
              </a:rPr>
              <a:t>Participate and help build a pool of knowledge that’s accessible by members at any time! </a:t>
            </a:r>
          </a:p>
          <a:p>
            <a:pPr marL="342900" indent="-342900">
              <a:buFont typeface="Arial" panose="020B0604020202020204" pitchFamily="34" charset="0"/>
              <a:buChar char="•"/>
            </a:pPr>
            <a:r>
              <a:rPr lang="en-US" sz="1500" dirty="0">
                <a:solidFill>
                  <a:schemeClr val="bg1"/>
                </a:solidFill>
              </a:rPr>
              <a:t>Expand your network by engaging with peers</a:t>
            </a:r>
          </a:p>
        </p:txBody>
      </p:sp>
      <p:sp>
        <p:nvSpPr>
          <p:cNvPr id="25" name="Text Placeholder 24"/>
          <p:cNvSpPr>
            <a:spLocks noGrp="1"/>
          </p:cNvSpPr>
          <p:nvPr>
            <p:ph sz="quarter" idx="11"/>
          </p:nvPr>
        </p:nvSpPr>
        <p:spPr>
          <a:xfrm>
            <a:off x="3249787" y="3877214"/>
            <a:ext cx="2689274" cy="2689274"/>
          </a:xfrm>
          <a:solidFill>
            <a:schemeClr val="accent2"/>
          </a:solidFill>
        </p:spPr>
        <p:txBody>
          <a:bodyPr/>
          <a:lstStyle/>
          <a:p>
            <a:r>
              <a:rPr lang="en-US" dirty="0"/>
              <a:t>Involvement</a:t>
            </a:r>
          </a:p>
          <a:p>
            <a:pPr marL="342900" indent="-342900">
              <a:buFont typeface="Arial" panose="020B0604020202020204" pitchFamily="34" charset="0"/>
              <a:buChar char="•"/>
            </a:pPr>
            <a:r>
              <a:rPr lang="en-US" sz="1500" dirty="0"/>
              <a:t>Need help? Ask questions and join in on business or technical discussions in the forums</a:t>
            </a:r>
          </a:p>
          <a:p>
            <a:pPr marL="342900" indent="-342900">
              <a:buFont typeface="Arial" panose="020B0604020202020204" pitchFamily="34" charset="0"/>
              <a:buChar char="•"/>
            </a:pPr>
            <a:r>
              <a:rPr lang="en-US" sz="1500" dirty="0"/>
              <a:t>Share your expertise by hosting a blog or syndicating your existing blog</a:t>
            </a:r>
          </a:p>
        </p:txBody>
      </p:sp>
      <p:sp>
        <p:nvSpPr>
          <p:cNvPr id="31" name="Text Placeholder 30"/>
          <p:cNvSpPr>
            <a:spLocks noGrp="1"/>
          </p:cNvSpPr>
          <p:nvPr>
            <p:ph sz="quarter" idx="12"/>
          </p:nvPr>
        </p:nvSpPr>
        <p:spPr>
          <a:xfrm>
            <a:off x="6243645" y="3877214"/>
            <a:ext cx="2689274" cy="2689274"/>
          </a:xfrm>
          <a:solidFill>
            <a:schemeClr val="accent3"/>
          </a:solidFill>
        </p:spPr>
        <p:txBody>
          <a:bodyPr/>
          <a:lstStyle/>
          <a:p>
            <a:r>
              <a:rPr lang="en-US" dirty="0"/>
              <a:t>Recognition</a:t>
            </a:r>
          </a:p>
          <a:p>
            <a:pPr marL="342900" indent="-342900">
              <a:buFont typeface="Arial" panose="020B0604020202020204" pitchFamily="34" charset="0"/>
              <a:buChar char="•"/>
            </a:pPr>
            <a:r>
              <a:rPr lang="en-US" sz="1500" dirty="0"/>
              <a:t>Earn badges for participation and engagement</a:t>
            </a:r>
          </a:p>
          <a:p>
            <a:pPr marL="342900" indent="-342900">
              <a:buFont typeface="Arial" panose="020B0604020202020204" pitchFamily="34" charset="0"/>
              <a:buChar char="•"/>
            </a:pPr>
            <a:r>
              <a:rPr lang="en-US" sz="1500" dirty="0"/>
              <a:t>Become a Community Star and earn appreciation from peers</a:t>
            </a:r>
          </a:p>
        </p:txBody>
      </p:sp>
      <p:sp>
        <p:nvSpPr>
          <p:cNvPr id="29" name="Text Placeholder 28"/>
          <p:cNvSpPr>
            <a:spLocks noGrp="1"/>
          </p:cNvSpPr>
          <p:nvPr>
            <p:ph sz="quarter" idx="13"/>
          </p:nvPr>
        </p:nvSpPr>
        <p:spPr>
          <a:xfrm>
            <a:off x="9230848" y="3877214"/>
            <a:ext cx="2689274" cy="2689274"/>
          </a:xfrm>
          <a:solidFill>
            <a:schemeClr val="accent4"/>
          </a:solidFill>
        </p:spPr>
        <p:txBody>
          <a:bodyPr/>
          <a:lstStyle/>
          <a:p>
            <a:r>
              <a:rPr lang="en-US" dirty="0"/>
              <a:t>Join Today! </a:t>
            </a:r>
          </a:p>
          <a:p>
            <a:pPr marL="342900" indent="-342900">
              <a:buFont typeface="Arial" panose="020B0604020202020204" pitchFamily="34" charset="0"/>
              <a:buChar char="•"/>
            </a:pPr>
            <a:r>
              <a:rPr lang="en-US" sz="1500" dirty="0"/>
              <a:t>Get answers, find inspiration, connect with others</a:t>
            </a:r>
          </a:p>
          <a:p>
            <a:pPr marL="342900" indent="-342900">
              <a:buFont typeface="Arial" panose="020B0604020202020204" pitchFamily="34" charset="0"/>
              <a:buChar char="•"/>
            </a:pPr>
            <a:r>
              <a:rPr lang="en-US" sz="1500" dirty="0"/>
              <a:t>Free membership</a:t>
            </a:r>
          </a:p>
          <a:p>
            <a:pPr marL="342900" indent="-342900">
              <a:buFont typeface="Arial" panose="020B0604020202020204" pitchFamily="34" charset="0"/>
              <a:buChar char="•"/>
            </a:pPr>
            <a:r>
              <a:rPr lang="en-US" sz="1400" b="1" dirty="0"/>
              <a:t>Any questions? Email us at dlcommed@Microsoft.com</a:t>
            </a:r>
          </a:p>
        </p:txBody>
      </p:sp>
      <p:pic>
        <p:nvPicPr>
          <p:cNvPr id="9" name="Picture 8">
            <a:extLst>
              <a:ext uri="{FF2B5EF4-FFF2-40B4-BE49-F238E27FC236}">
                <a16:creationId xmlns:a16="http://schemas.microsoft.com/office/drawing/2014/main" id="{1BCEB8FA-29B9-4181-B394-E73BF852201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1242025" y="6595073"/>
            <a:ext cx="949975" cy="208162"/>
          </a:xfrm>
          <a:prstGeom prst="rect">
            <a:avLst/>
          </a:prstGeom>
        </p:spPr>
      </p:pic>
      <p:sp>
        <p:nvSpPr>
          <p:cNvPr id="11" name="Text Placeholder 21">
            <a:extLst>
              <a:ext uri="{FF2B5EF4-FFF2-40B4-BE49-F238E27FC236}">
                <a16:creationId xmlns:a16="http://schemas.microsoft.com/office/drawing/2014/main" id="{FA8B51FC-7ECA-4311-BFFB-6E613708D22D}"/>
              </a:ext>
            </a:extLst>
          </p:cNvPr>
          <p:cNvSpPr txBox="1">
            <a:spLocks/>
          </p:cNvSpPr>
          <p:nvPr/>
        </p:nvSpPr>
        <p:spPr>
          <a:xfrm>
            <a:off x="421640" y="905409"/>
            <a:ext cx="7903645" cy="50697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002060"/>
                </a:solidFill>
                <a:latin typeface="Segoe UI Semilight" panose="020B0402040204020203" pitchFamily="34" charset="0"/>
                <a:cs typeface="Segoe UI Semilight" panose="020B0402040204020203" pitchFamily="34" charset="0"/>
              </a:rPr>
              <a:t>Join the Dynamics 365 Community, where you can interact with your peers and Microsoft Dynamics 365 experts. You can get answers to your questions by posting questions in the forums, starting discussions, reading informative blog articles, and watching how-to videos. </a:t>
            </a:r>
          </a:p>
          <a:p>
            <a:r>
              <a:rPr lang="en-US" sz="1400" b="1" dirty="0">
                <a:solidFill>
                  <a:srgbClr val="002060"/>
                </a:solidFill>
                <a:latin typeface="Segoe UI Semilight" panose="020B0402040204020203" pitchFamily="34" charset="0"/>
                <a:cs typeface="Segoe UI Semilight" panose="020B0402040204020203" pitchFamily="34" charset="0"/>
                <a:hlinkClick r:id="rId4"/>
              </a:rPr>
              <a:t>https://community.dynamics.com</a:t>
            </a:r>
            <a:r>
              <a:rPr lang="en-US" sz="1400" b="1" dirty="0">
                <a:solidFill>
                  <a:srgbClr val="002060"/>
                </a:solidFill>
                <a:latin typeface="Segoe UI Semilight" panose="020B0402040204020203" pitchFamily="34" charset="0"/>
                <a:cs typeface="Segoe UI Semilight" panose="020B0402040204020203" pitchFamily="34" charset="0"/>
              </a:rPr>
              <a:t> </a:t>
            </a:r>
            <a:endParaRPr lang="en-US" sz="1400" dirty="0">
              <a:solidFill>
                <a:srgbClr val="00206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1690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31" grpId="0" animBg="1" autoUpdateAnimBg="0"/>
      <p:bldP spid="29" grpId="0" animBg="1" autoUpdateAnimBg="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836247" y="1085549"/>
            <a:ext cx="3430947" cy="4686903"/>
          </a:xfrm>
        </p:spPr>
        <p:txBody>
          <a:bodyPr anchor="ctr">
            <a:normAutofit/>
          </a:bodyPr>
          <a:lstStyle/>
          <a:p>
            <a:pPr algn="r"/>
            <a:r>
              <a:rPr lang="en-GB" dirty="0">
                <a:solidFill>
                  <a:schemeClr val="tx1"/>
                </a:solidFill>
              </a:rPr>
              <a:t>Social</a:t>
            </a:r>
            <a:endParaRPr lang="en-US" dirty="0">
              <a:solidFill>
                <a:schemeClr val="tx1"/>
              </a:solidFill>
            </a:endParaRP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5041399" y="1015069"/>
            <a:ext cx="5612616" cy="4757384"/>
          </a:xfrm>
        </p:spPr>
        <p:txBody>
          <a:bodyPr anchor="ctr">
            <a:normAutofit fontScale="92500" lnSpcReduction="10000"/>
          </a:bodyPr>
          <a:lstStyle/>
          <a:p>
            <a:r>
              <a:rPr lang="en-GB" sz="2400" b="1" dirty="0">
                <a:solidFill>
                  <a:schemeClr val="tx1"/>
                </a:solidFill>
              </a:rPr>
              <a:t>www.365portal.org</a:t>
            </a:r>
          </a:p>
          <a:p>
            <a:r>
              <a:rPr lang="en-GB" sz="2400" b="1" dirty="0">
                <a:solidFill>
                  <a:schemeClr val="tx1"/>
                </a:solidFill>
              </a:rPr>
              <a:t>Twitter: @Dyn365Community</a:t>
            </a:r>
          </a:p>
          <a:p>
            <a:r>
              <a:rPr lang="en-GB" sz="2400" b="1" dirty="0" err="1">
                <a:solidFill>
                  <a:schemeClr val="tx1"/>
                </a:solidFill>
              </a:rPr>
              <a:t>Linkedin</a:t>
            </a:r>
            <a:r>
              <a:rPr lang="en-GB" sz="2400" b="1" dirty="0">
                <a:solidFill>
                  <a:schemeClr val="tx1"/>
                </a:solidFill>
              </a:rPr>
              <a:t>: @365-Saturday</a:t>
            </a:r>
          </a:p>
          <a:p>
            <a:pPr marL="0" indent="0">
              <a:buNone/>
            </a:pPr>
            <a:endParaRPr lang="en-GB" sz="2400" b="1" dirty="0">
              <a:solidFill>
                <a:schemeClr val="tx1"/>
              </a:solidFill>
            </a:endParaRPr>
          </a:p>
          <a:p>
            <a:r>
              <a:rPr lang="en-GB" sz="2400" b="1" dirty="0">
                <a:solidFill>
                  <a:schemeClr val="tx1"/>
                </a:solidFill>
              </a:rPr>
              <a:t>Hashtags</a:t>
            </a:r>
          </a:p>
          <a:p>
            <a:r>
              <a:rPr lang="en-GB" sz="2400" b="1" dirty="0">
                <a:solidFill>
                  <a:schemeClr val="tx1"/>
                </a:solidFill>
              </a:rPr>
              <a:t>  #</a:t>
            </a:r>
            <a:r>
              <a:rPr lang="en-GB" sz="2400" b="1" dirty="0" err="1">
                <a:solidFill>
                  <a:schemeClr val="tx1"/>
                </a:solidFill>
              </a:rPr>
              <a:t>DynamicsPowerTelAviv</a:t>
            </a:r>
            <a:r>
              <a:rPr lang="en-GB" sz="2400" b="1" dirty="0">
                <a:solidFill>
                  <a:schemeClr val="tx1"/>
                </a:solidFill>
              </a:rPr>
              <a:t> #msdyn365</a:t>
            </a:r>
          </a:p>
          <a:p>
            <a:endParaRPr lang="en-GB" sz="2400" b="1" dirty="0">
              <a:solidFill>
                <a:schemeClr val="tx1"/>
              </a:solidFill>
            </a:endParaRPr>
          </a:p>
          <a:p>
            <a:r>
              <a:rPr lang="en-GB" sz="2400" b="1" dirty="0" err="1">
                <a:solidFill>
                  <a:schemeClr val="tx1"/>
                </a:solidFill>
              </a:rPr>
              <a:t>Wifi</a:t>
            </a:r>
            <a:r>
              <a:rPr lang="en-GB" sz="2400" b="1" dirty="0">
                <a:solidFill>
                  <a:schemeClr val="tx1"/>
                </a:solidFill>
              </a:rPr>
              <a:t>: TBC </a:t>
            </a:r>
          </a:p>
          <a:p>
            <a:r>
              <a:rPr lang="en-GB" sz="2400" b="1" dirty="0">
                <a:solidFill>
                  <a:schemeClr val="tx1"/>
                </a:solidFill>
              </a:rPr>
              <a:t>Pass: TBC</a:t>
            </a:r>
          </a:p>
          <a:p>
            <a:endParaRPr lang="en-GB" sz="2400" b="1" dirty="0">
              <a:solidFill>
                <a:schemeClr val="tx1"/>
              </a:solidFill>
            </a:endParaRPr>
          </a:p>
          <a:p>
            <a:r>
              <a:rPr lang="en-GB" sz="2400" b="1" dirty="0">
                <a:solidFill>
                  <a:schemeClr val="tx1"/>
                </a:solidFill>
              </a:rPr>
              <a:t>Community.Dynamics365.com</a:t>
            </a:r>
          </a:p>
          <a:p>
            <a:endParaRPr lang="en-US" dirty="0">
              <a:solidFill>
                <a:schemeClr val="tx1"/>
              </a:solidFill>
            </a:endParaRPr>
          </a:p>
        </p:txBody>
      </p:sp>
      <p:sp>
        <p:nvSpPr>
          <p:cNvPr id="22"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196450974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337A1544-BE34-4BDC-BE2C-A453C77145C6}"/>
              </a:ext>
            </a:extLst>
          </p:cNvPr>
          <p:cNvSpPr>
            <a:spLocks noGrp="1"/>
          </p:cNvSpPr>
          <p:nvPr>
            <p:ph type="title"/>
          </p:nvPr>
        </p:nvSpPr>
        <p:spPr>
          <a:xfrm>
            <a:off x="864868" y="649321"/>
            <a:ext cx="3430947" cy="4686903"/>
          </a:xfrm>
        </p:spPr>
        <p:txBody>
          <a:bodyPr anchor="ctr">
            <a:normAutofit/>
          </a:bodyPr>
          <a:lstStyle/>
          <a:p>
            <a:pPr algn="r"/>
            <a:r>
              <a:rPr lang="en-GB" dirty="0">
                <a:solidFill>
                  <a:schemeClr val="tx1"/>
                </a:solidFill>
              </a:rPr>
              <a:t>Feedback</a:t>
            </a:r>
            <a:endParaRPr lang="en-US" dirty="0">
              <a:solidFill>
                <a:schemeClr val="tx1"/>
              </a:solidFill>
            </a:endParaRP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CB0D70-DB63-4ACE-9051-E6A7D5A448F5}"/>
              </a:ext>
            </a:extLst>
          </p:cNvPr>
          <p:cNvSpPr>
            <a:spLocks noGrp="1"/>
          </p:cNvSpPr>
          <p:nvPr>
            <p:ph idx="1"/>
          </p:nvPr>
        </p:nvSpPr>
        <p:spPr>
          <a:xfrm>
            <a:off x="5103875" y="1633662"/>
            <a:ext cx="5612616" cy="4757384"/>
          </a:xfrm>
        </p:spPr>
        <p:txBody>
          <a:bodyPr anchor="ctr">
            <a:normAutofit/>
          </a:bodyPr>
          <a:lstStyle/>
          <a:p>
            <a:r>
              <a:rPr lang="en-GB" sz="2400" b="1" dirty="0">
                <a:solidFill>
                  <a:schemeClr val="tx1"/>
                </a:solidFill>
              </a:rPr>
              <a:t>We really value your feedback. Log-in to the 365portal event page and click on the session title. </a:t>
            </a:r>
          </a:p>
          <a:p>
            <a:r>
              <a:rPr lang="en-GB" sz="2400" b="1" dirty="0">
                <a:solidFill>
                  <a:schemeClr val="tx1"/>
                </a:solidFill>
              </a:rPr>
              <a:t>Make sure you have added the session to your schedule and you have checked in.</a:t>
            </a:r>
          </a:p>
          <a:p>
            <a:r>
              <a:rPr lang="en-GB" sz="2400" b="1" dirty="0">
                <a:solidFill>
                  <a:schemeClr val="tx1"/>
                </a:solidFill>
              </a:rPr>
              <a:t>You can now leave feedback which will help the </a:t>
            </a:r>
            <a:r>
              <a:rPr lang="en-GB" sz="2400" b="1">
                <a:solidFill>
                  <a:schemeClr val="tx1"/>
                </a:solidFill>
              </a:rPr>
              <a:t>speaker and </a:t>
            </a:r>
            <a:r>
              <a:rPr lang="en-GB" sz="2400" b="1" dirty="0">
                <a:solidFill>
                  <a:schemeClr val="tx1"/>
                </a:solidFill>
              </a:rPr>
              <a:t>improve our future events for the community.</a:t>
            </a:r>
          </a:p>
          <a:p>
            <a:pPr marL="0" indent="0">
              <a:buNone/>
            </a:pPr>
            <a:endParaRPr lang="en-GB" sz="2400" b="1" dirty="0">
              <a:solidFill>
                <a:schemeClr val="tx1"/>
              </a:solidFill>
            </a:endParaRPr>
          </a:p>
          <a:p>
            <a:pPr marL="0" indent="0">
              <a:buNone/>
            </a:pPr>
            <a:endParaRPr lang="en-US" dirty="0">
              <a:solidFill>
                <a:schemeClr val="tx1"/>
              </a:solidFill>
            </a:endParaRPr>
          </a:p>
        </p:txBody>
      </p:sp>
      <p:sp>
        <p:nvSpPr>
          <p:cNvPr id="22"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Tree>
    <p:extLst>
      <p:ext uri="{BB962C8B-B14F-4D97-AF65-F5344CB8AC3E}">
        <p14:creationId xmlns:p14="http://schemas.microsoft.com/office/powerpoint/2010/main" val="29847916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2"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18"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
        <p:nvSpPr>
          <p:cNvPr id="12" name="Title 1">
            <a:extLst>
              <a:ext uri="{FF2B5EF4-FFF2-40B4-BE49-F238E27FC236}">
                <a16:creationId xmlns:a16="http://schemas.microsoft.com/office/drawing/2014/main" id="{509B03AF-E27D-45A8-BC75-24ADF9772F30}"/>
              </a:ext>
            </a:extLst>
          </p:cNvPr>
          <p:cNvSpPr txBox="1">
            <a:spLocks/>
          </p:cNvSpPr>
          <p:nvPr/>
        </p:nvSpPr>
        <p:spPr bwMode="gray">
          <a:xfrm>
            <a:off x="1934211" y="662469"/>
            <a:ext cx="3430947" cy="468690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GB">
                <a:solidFill>
                  <a:schemeClr val="tx1"/>
                </a:solidFill>
              </a:rPr>
              <a:t>Feedback</a:t>
            </a:r>
            <a:endParaRPr lang="en-US" dirty="0">
              <a:solidFill>
                <a:schemeClr val="tx1"/>
              </a:solidFill>
            </a:endParaRPr>
          </a:p>
        </p:txBody>
      </p:sp>
      <p:pic>
        <p:nvPicPr>
          <p:cNvPr id="15" name="Picture 14">
            <a:extLst>
              <a:ext uri="{FF2B5EF4-FFF2-40B4-BE49-F238E27FC236}">
                <a16:creationId xmlns:a16="http://schemas.microsoft.com/office/drawing/2014/main" id="{275437CA-D7CB-4748-9EBE-BC29F02E4520}"/>
              </a:ext>
            </a:extLst>
          </p:cNvPr>
          <p:cNvPicPr>
            <a:picLocks noChangeAspect="1"/>
          </p:cNvPicPr>
          <p:nvPr/>
        </p:nvPicPr>
        <p:blipFill>
          <a:blip r:embed="rId3"/>
          <a:stretch>
            <a:fillRect/>
          </a:stretch>
        </p:blipFill>
        <p:spPr>
          <a:xfrm>
            <a:off x="1361255" y="869565"/>
            <a:ext cx="6586081" cy="2863031"/>
          </a:xfrm>
          <a:prstGeom prst="rect">
            <a:avLst/>
          </a:prstGeom>
        </p:spPr>
      </p:pic>
      <p:pic>
        <p:nvPicPr>
          <p:cNvPr id="16" name="Picture 15">
            <a:extLst>
              <a:ext uri="{FF2B5EF4-FFF2-40B4-BE49-F238E27FC236}">
                <a16:creationId xmlns:a16="http://schemas.microsoft.com/office/drawing/2014/main" id="{50E440AF-F46E-46A4-A659-F46F3C5D205D}"/>
              </a:ext>
            </a:extLst>
          </p:cNvPr>
          <p:cNvPicPr>
            <a:picLocks noChangeAspect="1"/>
          </p:cNvPicPr>
          <p:nvPr/>
        </p:nvPicPr>
        <p:blipFill>
          <a:blip r:embed="rId4"/>
          <a:stretch>
            <a:fillRect/>
          </a:stretch>
        </p:blipFill>
        <p:spPr>
          <a:xfrm>
            <a:off x="2778855" y="1874054"/>
            <a:ext cx="5281611" cy="2576512"/>
          </a:xfrm>
          <a:prstGeom prst="rect">
            <a:avLst/>
          </a:prstGeom>
        </p:spPr>
      </p:pic>
      <p:pic>
        <p:nvPicPr>
          <p:cNvPr id="17" name="Picture 16">
            <a:extLst>
              <a:ext uri="{FF2B5EF4-FFF2-40B4-BE49-F238E27FC236}">
                <a16:creationId xmlns:a16="http://schemas.microsoft.com/office/drawing/2014/main" id="{2B5CB4A1-526D-4BD4-82D3-369572BC016A}"/>
              </a:ext>
            </a:extLst>
          </p:cNvPr>
          <p:cNvPicPr>
            <a:picLocks noChangeAspect="1"/>
          </p:cNvPicPr>
          <p:nvPr/>
        </p:nvPicPr>
        <p:blipFill>
          <a:blip r:embed="rId5"/>
          <a:stretch>
            <a:fillRect/>
          </a:stretch>
        </p:blipFill>
        <p:spPr>
          <a:xfrm>
            <a:off x="4594844" y="2481416"/>
            <a:ext cx="4405320" cy="2758963"/>
          </a:xfrm>
          <a:prstGeom prst="rect">
            <a:avLst/>
          </a:prstGeom>
        </p:spPr>
      </p:pic>
      <p:pic>
        <p:nvPicPr>
          <p:cNvPr id="23" name="Picture 22">
            <a:extLst>
              <a:ext uri="{FF2B5EF4-FFF2-40B4-BE49-F238E27FC236}">
                <a16:creationId xmlns:a16="http://schemas.microsoft.com/office/drawing/2014/main" id="{DC89695B-C100-4446-AC04-C6D0D3A7FCEA}"/>
              </a:ext>
            </a:extLst>
          </p:cNvPr>
          <p:cNvPicPr>
            <a:picLocks noChangeAspect="1"/>
          </p:cNvPicPr>
          <p:nvPr/>
        </p:nvPicPr>
        <p:blipFill>
          <a:blip r:embed="rId6"/>
          <a:stretch>
            <a:fillRect/>
          </a:stretch>
        </p:blipFill>
        <p:spPr>
          <a:xfrm>
            <a:off x="7289829" y="2959794"/>
            <a:ext cx="3505068" cy="2981543"/>
          </a:xfrm>
          <a:prstGeom prst="rect">
            <a:avLst/>
          </a:prstGeom>
        </p:spPr>
      </p:pic>
    </p:spTree>
    <p:extLst>
      <p:ext uri="{BB962C8B-B14F-4D97-AF65-F5344CB8AC3E}">
        <p14:creationId xmlns:p14="http://schemas.microsoft.com/office/powerpoint/2010/main" val="35832152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83B0EC-3BB7-49BF-9E1B-7C464D346A05}"/>
              </a:ext>
            </a:extLst>
          </p:cNvPr>
          <p:cNvSpPr>
            <a:spLocks noGrp="1"/>
          </p:cNvSpPr>
          <p:nvPr>
            <p:ph type="title"/>
          </p:nvPr>
        </p:nvSpPr>
        <p:spPr>
          <a:xfrm>
            <a:off x="1154953" y="973668"/>
            <a:ext cx="8816737" cy="706964"/>
          </a:xfrm>
        </p:spPr>
        <p:txBody>
          <a:bodyPr/>
          <a:lstStyle/>
          <a:p>
            <a:r>
              <a:rPr lang="en-US" dirty="0"/>
              <a:t>PowerApps Pyramid – </a:t>
            </a:r>
            <a:br>
              <a:rPr lang="he-IL" dirty="0"/>
            </a:br>
            <a:r>
              <a:rPr lang="en-US" dirty="0"/>
              <a:t>Your Framework for Design</a:t>
            </a:r>
          </a:p>
        </p:txBody>
      </p:sp>
      <p:sp>
        <p:nvSpPr>
          <p:cNvPr id="7" name="Triangle 6" descr="PowerApps Pyramid for Design:  Bottom: Performance, Middle: User Experience, Top: Branding">
            <a:extLst>
              <a:ext uri="{FF2B5EF4-FFF2-40B4-BE49-F238E27FC236}">
                <a16:creationId xmlns:a16="http://schemas.microsoft.com/office/drawing/2014/main" id="{1565C9D2-1EC5-4BD7-9F14-377D534F02D2}"/>
              </a:ext>
            </a:extLst>
          </p:cNvPr>
          <p:cNvSpPr/>
          <p:nvPr/>
        </p:nvSpPr>
        <p:spPr>
          <a:xfrm>
            <a:off x="2628900" y="2325413"/>
            <a:ext cx="6934200" cy="4445877"/>
          </a:xfrm>
          <a:prstGeom prst="triangle">
            <a:avLst/>
          </a:prstGeom>
          <a:solidFill>
            <a:srgbClr val="7E1D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descr="Bottom pyramid seperator">
            <a:extLst>
              <a:ext uri="{FF2B5EF4-FFF2-40B4-BE49-F238E27FC236}">
                <a16:creationId xmlns:a16="http://schemas.microsoft.com/office/drawing/2014/main" id="{0C46882A-DAAC-4F92-9C5A-7553C0609592}"/>
              </a:ext>
            </a:extLst>
          </p:cNvPr>
          <p:cNvCxnSpPr>
            <a:cxnSpLocks/>
          </p:cNvCxnSpPr>
          <p:nvPr/>
        </p:nvCxnSpPr>
        <p:spPr>
          <a:xfrm>
            <a:off x="3505200" y="5552091"/>
            <a:ext cx="51816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descr="Pyramid seperator">
            <a:extLst>
              <a:ext uri="{FF2B5EF4-FFF2-40B4-BE49-F238E27FC236}">
                <a16:creationId xmlns:a16="http://schemas.microsoft.com/office/drawing/2014/main" id="{29588DD9-34B2-4168-A0DC-209517DCB84D}"/>
              </a:ext>
            </a:extLst>
          </p:cNvPr>
          <p:cNvCxnSpPr>
            <a:cxnSpLocks/>
          </p:cNvCxnSpPr>
          <p:nvPr/>
        </p:nvCxnSpPr>
        <p:spPr>
          <a:xfrm>
            <a:off x="3505200" y="4381382"/>
            <a:ext cx="44958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descr="PowerApps Pyramid">
            <a:extLst>
              <a:ext uri="{FF2B5EF4-FFF2-40B4-BE49-F238E27FC236}">
                <a16:creationId xmlns:a16="http://schemas.microsoft.com/office/drawing/2014/main" id="{46493034-FD8E-4FEF-A7A2-F4DEB94E4B6B}"/>
              </a:ext>
            </a:extLst>
          </p:cNvPr>
          <p:cNvSpPr txBox="1"/>
          <p:nvPr/>
        </p:nvSpPr>
        <p:spPr>
          <a:xfrm>
            <a:off x="3505200" y="5780691"/>
            <a:ext cx="5181600" cy="646331"/>
          </a:xfrm>
          <a:prstGeom prst="rect">
            <a:avLst/>
          </a:prstGeom>
          <a:noFill/>
        </p:spPr>
        <p:txBody>
          <a:bodyPr wrap="square" rtlCol="0">
            <a:spAutoFit/>
          </a:bodyPr>
          <a:lstStyle/>
          <a:p>
            <a:pPr algn="ctr"/>
            <a:r>
              <a:rPr lang="en-US" sz="3600" b="1" dirty="0">
                <a:solidFill>
                  <a:schemeClr val="bg1"/>
                </a:solidFill>
              </a:rPr>
              <a:t>P</a:t>
            </a:r>
            <a:r>
              <a:rPr lang="en-US" sz="3600" dirty="0">
                <a:solidFill>
                  <a:schemeClr val="bg1"/>
                </a:solidFill>
              </a:rPr>
              <a:t>erformance</a:t>
            </a:r>
          </a:p>
        </p:txBody>
      </p:sp>
      <p:sp>
        <p:nvSpPr>
          <p:cNvPr id="11" name="TextBox 10">
            <a:extLst>
              <a:ext uri="{FF2B5EF4-FFF2-40B4-BE49-F238E27FC236}">
                <a16:creationId xmlns:a16="http://schemas.microsoft.com/office/drawing/2014/main" id="{616C4952-CD71-4239-8BB3-FB8DF7037D91}"/>
              </a:ext>
            </a:extLst>
          </p:cNvPr>
          <p:cNvSpPr txBox="1"/>
          <p:nvPr/>
        </p:nvSpPr>
        <p:spPr>
          <a:xfrm>
            <a:off x="3505200" y="4568418"/>
            <a:ext cx="5181600" cy="646331"/>
          </a:xfrm>
          <a:prstGeom prst="rect">
            <a:avLst/>
          </a:prstGeom>
          <a:noFill/>
        </p:spPr>
        <p:txBody>
          <a:bodyPr wrap="square" rtlCol="0">
            <a:spAutoFit/>
          </a:bodyPr>
          <a:lstStyle/>
          <a:p>
            <a:pPr algn="ctr"/>
            <a:r>
              <a:rPr lang="en-US" sz="3600" b="1" dirty="0">
                <a:solidFill>
                  <a:schemeClr val="bg1"/>
                </a:solidFill>
              </a:rPr>
              <a:t>U</a:t>
            </a:r>
            <a:r>
              <a:rPr lang="en-US" sz="3600" dirty="0">
                <a:solidFill>
                  <a:schemeClr val="bg1"/>
                </a:solidFill>
              </a:rPr>
              <a:t>ser Experience</a:t>
            </a:r>
          </a:p>
        </p:txBody>
      </p:sp>
      <p:sp>
        <p:nvSpPr>
          <p:cNvPr id="12" name="TextBox 11">
            <a:extLst>
              <a:ext uri="{FF2B5EF4-FFF2-40B4-BE49-F238E27FC236}">
                <a16:creationId xmlns:a16="http://schemas.microsoft.com/office/drawing/2014/main" id="{FE924D05-6320-48E9-B5E5-A26CC7711ADD}"/>
              </a:ext>
            </a:extLst>
          </p:cNvPr>
          <p:cNvSpPr txBox="1"/>
          <p:nvPr/>
        </p:nvSpPr>
        <p:spPr>
          <a:xfrm>
            <a:off x="4721772" y="3491806"/>
            <a:ext cx="2748456" cy="646331"/>
          </a:xfrm>
          <a:prstGeom prst="rect">
            <a:avLst/>
          </a:prstGeom>
          <a:noFill/>
        </p:spPr>
        <p:txBody>
          <a:bodyPr wrap="square" rtlCol="0">
            <a:spAutoFit/>
          </a:bodyPr>
          <a:lstStyle/>
          <a:p>
            <a:pPr algn="ctr"/>
            <a:r>
              <a:rPr lang="en-US" sz="3600" b="1" dirty="0">
                <a:solidFill>
                  <a:schemeClr val="bg1"/>
                </a:solidFill>
              </a:rPr>
              <a:t>B</a:t>
            </a:r>
            <a:r>
              <a:rPr lang="en-US" sz="3600" dirty="0">
                <a:solidFill>
                  <a:schemeClr val="bg1"/>
                </a:solidFill>
              </a:rPr>
              <a:t>randing</a:t>
            </a:r>
          </a:p>
        </p:txBody>
      </p:sp>
    </p:spTree>
    <p:extLst>
      <p:ext uri="{BB962C8B-B14F-4D97-AF65-F5344CB8AC3E}">
        <p14:creationId xmlns:p14="http://schemas.microsoft.com/office/powerpoint/2010/main" val="23651026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4925A-4726-4F3F-8910-CC567B1581CF}"/>
              </a:ext>
            </a:extLst>
          </p:cNvPr>
          <p:cNvSpPr>
            <a:spLocks noGrp="1"/>
          </p:cNvSpPr>
          <p:nvPr>
            <p:ph type="title"/>
          </p:nvPr>
        </p:nvSpPr>
        <p:spPr/>
        <p:txBody>
          <a:bodyPr/>
          <a:lstStyle/>
          <a:p>
            <a:r>
              <a:rPr lang="en-US" dirty="0"/>
              <a:t>The Importance of Performance</a:t>
            </a:r>
          </a:p>
        </p:txBody>
      </p:sp>
      <p:pic>
        <p:nvPicPr>
          <p:cNvPr id="6" name="Picture 5" descr="Survey results graph - stressful situations">
            <a:extLst>
              <a:ext uri="{FF2B5EF4-FFF2-40B4-BE49-F238E27FC236}">
                <a16:creationId xmlns:a16="http://schemas.microsoft.com/office/drawing/2014/main" id="{6B8017DF-425A-4491-84AA-A53AC5EB97CF}"/>
              </a:ext>
            </a:extLst>
          </p:cNvPr>
          <p:cNvPicPr>
            <a:picLocks noChangeAspect="1"/>
          </p:cNvPicPr>
          <p:nvPr/>
        </p:nvPicPr>
        <p:blipFill>
          <a:blip r:embed="rId2"/>
          <a:stretch>
            <a:fillRect/>
          </a:stretch>
        </p:blipFill>
        <p:spPr>
          <a:xfrm>
            <a:off x="2099994" y="2407640"/>
            <a:ext cx="7729856" cy="4328720"/>
          </a:xfrm>
          <a:prstGeom prst="rect">
            <a:avLst/>
          </a:prstGeom>
          <a:noFill/>
        </p:spPr>
      </p:pic>
    </p:spTree>
    <p:extLst>
      <p:ext uri="{BB962C8B-B14F-4D97-AF65-F5344CB8AC3E}">
        <p14:creationId xmlns:p14="http://schemas.microsoft.com/office/powerpoint/2010/main" val="25343909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4925A-4726-4F3F-8910-CC567B1581CF}"/>
              </a:ext>
            </a:extLst>
          </p:cNvPr>
          <p:cNvSpPr>
            <a:spLocks noGrp="1"/>
          </p:cNvSpPr>
          <p:nvPr>
            <p:ph type="title"/>
          </p:nvPr>
        </p:nvSpPr>
        <p:spPr/>
        <p:txBody>
          <a:bodyPr/>
          <a:lstStyle/>
          <a:p>
            <a:r>
              <a:rPr lang="en-US" dirty="0"/>
              <a:t>PowerApps Loading Process</a:t>
            </a:r>
          </a:p>
        </p:txBody>
      </p:sp>
      <p:graphicFrame>
        <p:nvGraphicFramePr>
          <p:cNvPr id="6" name="Content Placeholder 3" descr="PowerApps Loading Process: 1st - Authentication 2nd - Metadata Retreival 3rd - Run OnStart Code 4th - render screens">
            <a:extLst>
              <a:ext uri="{FF2B5EF4-FFF2-40B4-BE49-F238E27FC236}">
                <a16:creationId xmlns:a16="http://schemas.microsoft.com/office/drawing/2014/main" id="{7D5BD2A0-BC4B-4DAF-87B4-18D319BF72AA}"/>
              </a:ext>
            </a:extLst>
          </p:cNvPr>
          <p:cNvGraphicFramePr>
            <a:graphicFrameLocks/>
          </p:cNvGraphicFramePr>
          <p:nvPr>
            <p:extLst>
              <p:ext uri="{D42A27DB-BD31-4B8C-83A1-F6EECF244321}">
                <p14:modId xmlns:p14="http://schemas.microsoft.com/office/powerpoint/2010/main" val="1059343732"/>
              </p:ext>
            </p:extLst>
          </p:nvPr>
        </p:nvGraphicFramePr>
        <p:xfrm>
          <a:off x="1011620" y="2561895"/>
          <a:ext cx="10168759" cy="3831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7816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
                                            <p:graphicEl>
                                              <a:dgm id="{1D185F31-7B16-9C4F-94B3-557A7E89884A}"/>
                                            </p:graphicEl>
                                          </p:spTgt>
                                        </p:tgtEl>
                                        <p:attrNameLst>
                                          <p:attrName>style.visibility</p:attrName>
                                        </p:attrNameLst>
                                      </p:cBhvr>
                                      <p:to>
                                        <p:strVal val="visible"/>
                                      </p:to>
                                    </p:set>
                                    <p:anim calcmode="lin" valueType="num">
                                      <p:cBhvr additive="base">
                                        <p:cTn id="7" dur="500" fill="hold"/>
                                        <p:tgtEl>
                                          <p:spTgt spid="6">
                                            <p:graphicEl>
                                              <a:dgm id="{1D185F31-7B16-9C4F-94B3-557A7E89884A}"/>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graphicEl>
                                              <a:dgm id="{1D185F31-7B16-9C4F-94B3-557A7E89884A}"/>
                                            </p:graphic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6">
                                            <p:graphicEl>
                                              <a:dgm id="{80937E3A-29F2-4148-93B5-88311A05ECA2}"/>
                                            </p:graphicEl>
                                          </p:spTgt>
                                        </p:tgtEl>
                                        <p:attrNameLst>
                                          <p:attrName>style.visibility</p:attrName>
                                        </p:attrNameLst>
                                      </p:cBhvr>
                                      <p:to>
                                        <p:strVal val="visible"/>
                                      </p:to>
                                    </p:set>
                                    <p:anim calcmode="lin" valueType="num">
                                      <p:cBhvr additive="base">
                                        <p:cTn id="13" dur="500" fill="hold"/>
                                        <p:tgtEl>
                                          <p:spTgt spid="6">
                                            <p:graphicEl>
                                              <a:dgm id="{80937E3A-29F2-4148-93B5-88311A05ECA2}"/>
                                            </p:graphic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graphicEl>
                                              <a:dgm id="{80937E3A-29F2-4148-93B5-88311A05ECA2}"/>
                                            </p:graphicEl>
                                          </p:spTgt>
                                        </p:tgtEl>
                                        <p:attrNameLst>
                                          <p:attrName>ppt_y</p:attrName>
                                        </p:attrNameLst>
                                      </p:cBhvr>
                                      <p:tavLst>
                                        <p:tav tm="0">
                                          <p:val>
                                            <p:strVal val="0-#ppt_h/2"/>
                                          </p:val>
                                        </p:tav>
                                        <p:tav tm="100000">
                                          <p:val>
                                            <p:strVal val="#ppt_y"/>
                                          </p:val>
                                        </p:tav>
                                      </p:tavLst>
                                    </p:anim>
                                  </p:childTnLst>
                                </p:cTn>
                              </p:par>
                              <p:par>
                                <p:cTn id="15" presetID="2" presetClass="entr" presetSubtype="3" fill="hold" grpId="0" nodeType="withEffect">
                                  <p:stCondLst>
                                    <p:cond delay="0"/>
                                  </p:stCondLst>
                                  <p:childTnLst>
                                    <p:set>
                                      <p:cBhvr>
                                        <p:cTn id="16" dur="1" fill="hold">
                                          <p:stCondLst>
                                            <p:cond delay="0"/>
                                          </p:stCondLst>
                                        </p:cTn>
                                        <p:tgtEl>
                                          <p:spTgt spid="6">
                                            <p:graphicEl>
                                              <a:dgm id="{5DB371CB-2237-B444-AD31-A8F9FA06C9E5}"/>
                                            </p:graphicEl>
                                          </p:spTgt>
                                        </p:tgtEl>
                                        <p:attrNameLst>
                                          <p:attrName>style.visibility</p:attrName>
                                        </p:attrNameLst>
                                      </p:cBhvr>
                                      <p:to>
                                        <p:strVal val="visible"/>
                                      </p:to>
                                    </p:set>
                                    <p:anim calcmode="lin" valueType="num">
                                      <p:cBhvr additive="base">
                                        <p:cTn id="17" dur="500" fill="hold"/>
                                        <p:tgtEl>
                                          <p:spTgt spid="6">
                                            <p:graphicEl>
                                              <a:dgm id="{5DB371CB-2237-B444-AD31-A8F9FA06C9E5}"/>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
                                            <p:graphicEl>
                                              <a:dgm id="{5DB371CB-2237-B444-AD31-A8F9FA06C9E5}"/>
                                            </p:graphic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grpId="0" nodeType="clickEffect">
                                  <p:stCondLst>
                                    <p:cond delay="0"/>
                                  </p:stCondLst>
                                  <p:childTnLst>
                                    <p:set>
                                      <p:cBhvr>
                                        <p:cTn id="22" dur="1" fill="hold">
                                          <p:stCondLst>
                                            <p:cond delay="0"/>
                                          </p:stCondLst>
                                        </p:cTn>
                                        <p:tgtEl>
                                          <p:spTgt spid="6">
                                            <p:graphicEl>
                                              <a:dgm id="{730FE531-8115-594D-80B7-3B87C034744B}"/>
                                            </p:graphicEl>
                                          </p:spTgt>
                                        </p:tgtEl>
                                        <p:attrNameLst>
                                          <p:attrName>style.visibility</p:attrName>
                                        </p:attrNameLst>
                                      </p:cBhvr>
                                      <p:to>
                                        <p:strVal val="visible"/>
                                      </p:to>
                                    </p:set>
                                    <p:anim calcmode="lin" valueType="num">
                                      <p:cBhvr additive="base">
                                        <p:cTn id="23" dur="500" fill="hold"/>
                                        <p:tgtEl>
                                          <p:spTgt spid="6">
                                            <p:graphicEl>
                                              <a:dgm id="{730FE531-8115-594D-80B7-3B87C034744B}"/>
                                            </p:graphic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graphicEl>
                                              <a:dgm id="{730FE531-8115-594D-80B7-3B87C034744B}"/>
                                            </p:graphicEl>
                                          </p:spTgt>
                                        </p:tgtEl>
                                        <p:attrNameLst>
                                          <p:attrName>ppt_y</p:attrName>
                                        </p:attrNameLst>
                                      </p:cBhvr>
                                      <p:tavLst>
                                        <p:tav tm="0">
                                          <p:val>
                                            <p:strVal val="0-#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6">
                                            <p:graphicEl>
                                              <a:dgm id="{A57DA148-0B2A-9B47-ACEF-AB1D7E9430DF}"/>
                                            </p:graphicEl>
                                          </p:spTgt>
                                        </p:tgtEl>
                                        <p:attrNameLst>
                                          <p:attrName>style.visibility</p:attrName>
                                        </p:attrNameLst>
                                      </p:cBhvr>
                                      <p:to>
                                        <p:strVal val="visible"/>
                                      </p:to>
                                    </p:set>
                                    <p:anim calcmode="lin" valueType="num">
                                      <p:cBhvr additive="base">
                                        <p:cTn id="27" dur="500" fill="hold"/>
                                        <p:tgtEl>
                                          <p:spTgt spid="6">
                                            <p:graphicEl>
                                              <a:dgm id="{A57DA148-0B2A-9B47-ACEF-AB1D7E9430DF}"/>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
                                            <p:graphicEl>
                                              <a:dgm id="{A57DA148-0B2A-9B47-ACEF-AB1D7E9430DF}"/>
                                            </p:graphicEl>
                                          </p:spTgt>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6">
                                            <p:graphicEl>
                                              <a:dgm id="{425F55F3-DAB4-CB44-A7F5-47AC3BEC76A2}"/>
                                            </p:graphicEl>
                                          </p:spTgt>
                                        </p:tgtEl>
                                        <p:attrNameLst>
                                          <p:attrName>style.visibility</p:attrName>
                                        </p:attrNameLst>
                                      </p:cBhvr>
                                      <p:to>
                                        <p:strVal val="visible"/>
                                      </p:to>
                                    </p:set>
                                    <p:anim calcmode="lin" valueType="num">
                                      <p:cBhvr additive="base">
                                        <p:cTn id="33" dur="500" fill="hold"/>
                                        <p:tgtEl>
                                          <p:spTgt spid="6">
                                            <p:graphicEl>
                                              <a:dgm id="{425F55F3-DAB4-CB44-A7F5-47AC3BEC76A2}"/>
                                            </p:graphic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6">
                                            <p:graphicEl>
                                              <a:dgm id="{425F55F3-DAB4-CB44-A7F5-47AC3BEC76A2}"/>
                                            </p:graphicEl>
                                          </p:spTgt>
                                        </p:tgtEl>
                                        <p:attrNameLst>
                                          <p:attrName>ppt_y</p:attrName>
                                        </p:attrNameLst>
                                      </p:cBhvr>
                                      <p:tavLst>
                                        <p:tav tm="0">
                                          <p:val>
                                            <p:strVal val="0-#ppt_h/2"/>
                                          </p:val>
                                        </p:tav>
                                        <p:tav tm="100000">
                                          <p:val>
                                            <p:strVal val="#ppt_y"/>
                                          </p:val>
                                        </p:tav>
                                      </p:tavLst>
                                    </p:anim>
                                  </p:childTnLst>
                                </p:cTn>
                              </p:par>
                              <p:par>
                                <p:cTn id="35" presetID="2" presetClass="entr" presetSubtype="3" fill="hold" grpId="0" nodeType="withEffect">
                                  <p:stCondLst>
                                    <p:cond delay="0"/>
                                  </p:stCondLst>
                                  <p:childTnLst>
                                    <p:set>
                                      <p:cBhvr>
                                        <p:cTn id="36" dur="1" fill="hold">
                                          <p:stCondLst>
                                            <p:cond delay="0"/>
                                          </p:stCondLst>
                                        </p:cTn>
                                        <p:tgtEl>
                                          <p:spTgt spid="6">
                                            <p:graphicEl>
                                              <a:dgm id="{ABA2E102-0FBA-C74A-BB18-B2977E16EE8E}"/>
                                            </p:graphicEl>
                                          </p:spTgt>
                                        </p:tgtEl>
                                        <p:attrNameLst>
                                          <p:attrName>style.visibility</p:attrName>
                                        </p:attrNameLst>
                                      </p:cBhvr>
                                      <p:to>
                                        <p:strVal val="visible"/>
                                      </p:to>
                                    </p:set>
                                    <p:anim calcmode="lin" valueType="num">
                                      <p:cBhvr additive="base">
                                        <p:cTn id="37" dur="500" fill="hold"/>
                                        <p:tgtEl>
                                          <p:spTgt spid="6">
                                            <p:graphicEl>
                                              <a:dgm id="{ABA2E102-0FBA-C74A-BB18-B2977E16EE8E}"/>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graphicEl>
                                              <a:dgm id="{ABA2E102-0FBA-C74A-BB18-B2977E16EE8E}"/>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4C80-E006-9C48-A88F-835D4C690C41}"/>
              </a:ext>
            </a:extLst>
          </p:cNvPr>
          <p:cNvSpPr>
            <a:spLocks noGrp="1"/>
          </p:cNvSpPr>
          <p:nvPr>
            <p:ph type="title"/>
          </p:nvPr>
        </p:nvSpPr>
        <p:spPr/>
        <p:txBody>
          <a:bodyPr/>
          <a:lstStyle/>
          <a:p>
            <a:r>
              <a:rPr lang="en-US" dirty="0"/>
              <a:t>Performance Tips</a:t>
            </a:r>
          </a:p>
        </p:txBody>
      </p:sp>
      <p:graphicFrame>
        <p:nvGraphicFramePr>
          <p:cNvPr id="4" name="Content Placeholder 2" descr="Performance Tips">
            <a:extLst>
              <a:ext uri="{FF2B5EF4-FFF2-40B4-BE49-F238E27FC236}">
                <a16:creationId xmlns:a16="http://schemas.microsoft.com/office/drawing/2014/main" id="{5210E147-EA37-8A4A-A2A6-1E510140E840}"/>
              </a:ext>
            </a:extLst>
          </p:cNvPr>
          <p:cNvGraphicFramePr>
            <a:graphicFrameLocks/>
          </p:cNvGraphicFramePr>
          <p:nvPr>
            <p:extLst>
              <p:ext uri="{D42A27DB-BD31-4B8C-83A1-F6EECF244321}">
                <p14:modId xmlns:p14="http://schemas.microsoft.com/office/powerpoint/2010/main" val="3832026101"/>
              </p:ext>
            </p:extLst>
          </p:nvPr>
        </p:nvGraphicFramePr>
        <p:xfrm>
          <a:off x="1213598" y="1774971"/>
          <a:ext cx="9764804" cy="4730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2953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graphicEl>
                                              <a:dgm id="{EF255889-13A6-4154-AB01-B5C22D58583B}"/>
                                            </p:graphicEl>
                                          </p:spTgt>
                                        </p:tgtEl>
                                        <p:attrNameLst>
                                          <p:attrName>style.visibility</p:attrName>
                                        </p:attrNameLst>
                                      </p:cBhvr>
                                      <p:to>
                                        <p:strVal val="visible"/>
                                      </p:to>
                                    </p:set>
                                    <p:anim calcmode="lin" valueType="num">
                                      <p:cBhvr additive="base">
                                        <p:cTn id="7" dur="500" fill="hold"/>
                                        <p:tgtEl>
                                          <p:spTgt spid="4">
                                            <p:graphicEl>
                                              <a:dgm id="{EF255889-13A6-4154-AB01-B5C22D58583B}"/>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EF255889-13A6-4154-AB01-B5C22D58583B}"/>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graphicEl>
                                              <a:dgm id="{880BAE1A-50FA-4F8B-9C4B-84FE3551DE49}"/>
                                            </p:graphicEl>
                                          </p:spTgt>
                                        </p:tgtEl>
                                        <p:attrNameLst>
                                          <p:attrName>style.visibility</p:attrName>
                                        </p:attrNameLst>
                                      </p:cBhvr>
                                      <p:to>
                                        <p:strVal val="visible"/>
                                      </p:to>
                                    </p:set>
                                    <p:anim calcmode="lin" valueType="num">
                                      <p:cBhvr additive="base">
                                        <p:cTn id="11" dur="500" fill="hold"/>
                                        <p:tgtEl>
                                          <p:spTgt spid="4">
                                            <p:graphicEl>
                                              <a:dgm id="{880BAE1A-50FA-4F8B-9C4B-84FE3551DE49}"/>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880BAE1A-50FA-4F8B-9C4B-84FE3551DE49}"/>
                                            </p:graphic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
                                            <p:graphicEl>
                                              <a:dgm id="{85977C78-1A64-4FD1-A118-FE69630D6325}"/>
                                            </p:graphicEl>
                                          </p:spTgt>
                                        </p:tgtEl>
                                        <p:attrNameLst>
                                          <p:attrName>style.visibility</p:attrName>
                                        </p:attrNameLst>
                                      </p:cBhvr>
                                      <p:to>
                                        <p:strVal val="visible"/>
                                      </p:to>
                                    </p:set>
                                    <p:anim calcmode="lin" valueType="num">
                                      <p:cBhvr additive="base">
                                        <p:cTn id="15" dur="500" fill="hold"/>
                                        <p:tgtEl>
                                          <p:spTgt spid="4">
                                            <p:graphicEl>
                                              <a:dgm id="{85977C78-1A64-4FD1-A118-FE69630D6325}"/>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85977C78-1A64-4FD1-A118-FE69630D6325}"/>
                                            </p:graphic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4">
                                            <p:graphicEl>
                                              <a:dgm id="{7FC145FB-3327-4D69-BBAF-64AAB9D24570}"/>
                                            </p:graphicEl>
                                          </p:spTgt>
                                        </p:tgtEl>
                                        <p:attrNameLst>
                                          <p:attrName>style.visibility</p:attrName>
                                        </p:attrNameLst>
                                      </p:cBhvr>
                                      <p:to>
                                        <p:strVal val="visible"/>
                                      </p:to>
                                    </p:set>
                                    <p:anim calcmode="lin" valueType="num">
                                      <p:cBhvr additive="base">
                                        <p:cTn id="21" dur="500" fill="hold"/>
                                        <p:tgtEl>
                                          <p:spTgt spid="4">
                                            <p:graphicEl>
                                              <a:dgm id="{7FC145FB-3327-4D69-BBAF-64AAB9D24570}"/>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7FC145FB-3327-4D69-BBAF-64AAB9D24570}"/>
                                            </p:graphicEl>
                                          </p:spTgt>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4">
                                            <p:graphicEl>
                                              <a:dgm id="{94AAF895-AA9B-4AD6-BD6A-A03EBB3EDFBB}"/>
                                            </p:graphicEl>
                                          </p:spTgt>
                                        </p:tgtEl>
                                        <p:attrNameLst>
                                          <p:attrName>style.visibility</p:attrName>
                                        </p:attrNameLst>
                                      </p:cBhvr>
                                      <p:to>
                                        <p:strVal val="visible"/>
                                      </p:to>
                                    </p:set>
                                    <p:anim calcmode="lin" valueType="num">
                                      <p:cBhvr additive="base">
                                        <p:cTn id="25" dur="500" fill="hold"/>
                                        <p:tgtEl>
                                          <p:spTgt spid="4">
                                            <p:graphicEl>
                                              <a:dgm id="{94AAF895-AA9B-4AD6-BD6A-A03EBB3EDFB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94AAF895-AA9B-4AD6-BD6A-A03EBB3EDFBB}"/>
                                            </p:graphicEl>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4">
                                            <p:graphicEl>
                                              <a:dgm id="{8A6D7ACB-0E61-4D7C-BFE0-9CC8C3F0B62B}"/>
                                            </p:graphicEl>
                                          </p:spTgt>
                                        </p:tgtEl>
                                        <p:attrNameLst>
                                          <p:attrName>style.visibility</p:attrName>
                                        </p:attrNameLst>
                                      </p:cBhvr>
                                      <p:to>
                                        <p:strVal val="visible"/>
                                      </p:to>
                                    </p:set>
                                    <p:anim calcmode="lin" valueType="num">
                                      <p:cBhvr additive="base">
                                        <p:cTn id="29" dur="500" fill="hold"/>
                                        <p:tgtEl>
                                          <p:spTgt spid="4">
                                            <p:graphicEl>
                                              <a:dgm id="{8A6D7ACB-0E61-4D7C-BFE0-9CC8C3F0B62B}"/>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8A6D7ACB-0E61-4D7C-BFE0-9CC8C3F0B62B}"/>
                                            </p:graphic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4">
                                            <p:graphicEl>
                                              <a:dgm id="{E5657D05-22E7-469D-AD5A-BAE4DB7D79B6}"/>
                                            </p:graphicEl>
                                          </p:spTgt>
                                        </p:tgtEl>
                                        <p:attrNameLst>
                                          <p:attrName>style.visibility</p:attrName>
                                        </p:attrNameLst>
                                      </p:cBhvr>
                                      <p:to>
                                        <p:strVal val="visible"/>
                                      </p:to>
                                    </p:set>
                                    <p:anim calcmode="lin" valueType="num">
                                      <p:cBhvr additive="base">
                                        <p:cTn id="35" dur="500" fill="hold"/>
                                        <p:tgtEl>
                                          <p:spTgt spid="4">
                                            <p:graphicEl>
                                              <a:dgm id="{E5657D05-22E7-469D-AD5A-BAE4DB7D79B6}"/>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E5657D05-22E7-469D-AD5A-BAE4DB7D79B6}"/>
                                            </p:graphic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4">
                                            <p:graphicEl>
                                              <a:dgm id="{E9040981-6D40-469D-B697-D27457965C65}"/>
                                            </p:graphicEl>
                                          </p:spTgt>
                                        </p:tgtEl>
                                        <p:attrNameLst>
                                          <p:attrName>style.visibility</p:attrName>
                                        </p:attrNameLst>
                                      </p:cBhvr>
                                      <p:to>
                                        <p:strVal val="visible"/>
                                      </p:to>
                                    </p:set>
                                    <p:anim calcmode="lin" valueType="num">
                                      <p:cBhvr additive="base">
                                        <p:cTn id="39" dur="500" fill="hold"/>
                                        <p:tgtEl>
                                          <p:spTgt spid="4">
                                            <p:graphicEl>
                                              <a:dgm id="{E9040981-6D40-469D-B697-D27457965C65}"/>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E9040981-6D40-469D-B697-D27457965C65}"/>
                                            </p:graphicEl>
                                          </p:spTgt>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4">
                                            <p:graphicEl>
                                              <a:dgm id="{F3B729D4-DC7D-4B85-9A29-83CCA892F7BA}"/>
                                            </p:graphicEl>
                                          </p:spTgt>
                                        </p:tgtEl>
                                        <p:attrNameLst>
                                          <p:attrName>style.visibility</p:attrName>
                                        </p:attrNameLst>
                                      </p:cBhvr>
                                      <p:to>
                                        <p:strVal val="visible"/>
                                      </p:to>
                                    </p:set>
                                    <p:anim calcmode="lin" valueType="num">
                                      <p:cBhvr additive="base">
                                        <p:cTn id="43" dur="500" fill="hold"/>
                                        <p:tgtEl>
                                          <p:spTgt spid="4">
                                            <p:graphicEl>
                                              <a:dgm id="{F3B729D4-DC7D-4B85-9A29-83CCA892F7B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F3B729D4-DC7D-4B85-9A29-83CCA892F7BA}"/>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3C0A0-1167-49A5-B3B6-1ABE1CECEE1B}"/>
              </a:ext>
            </a:extLst>
          </p:cNvPr>
          <p:cNvSpPr>
            <a:spLocks noGrp="1"/>
          </p:cNvSpPr>
          <p:nvPr>
            <p:ph idx="1"/>
          </p:nvPr>
        </p:nvSpPr>
        <p:spPr/>
        <p:txBody>
          <a:bodyPr/>
          <a:lstStyle/>
          <a:p>
            <a:pPr marL="0" indent="0">
              <a:buClr>
                <a:schemeClr val="accent5"/>
              </a:buClr>
              <a:buNone/>
            </a:pPr>
            <a:r>
              <a:rPr lang="en-US" sz="2600" dirty="0"/>
              <a:t> </a:t>
            </a:r>
          </a:p>
          <a:p>
            <a:pPr>
              <a:buClr>
                <a:schemeClr val="accent5"/>
              </a:buClr>
            </a:pPr>
            <a:endParaRPr lang="en-US" dirty="0"/>
          </a:p>
        </p:txBody>
      </p:sp>
      <p:sp>
        <p:nvSpPr>
          <p:cNvPr id="6" name="Title 1">
            <a:extLst>
              <a:ext uri="{FF2B5EF4-FFF2-40B4-BE49-F238E27FC236}">
                <a16:creationId xmlns:a16="http://schemas.microsoft.com/office/drawing/2014/main" id="{2D7F6380-9769-4A6E-9E3D-3A78FC6B7EF3}"/>
              </a:ext>
            </a:extLst>
          </p:cNvPr>
          <p:cNvSpPr>
            <a:spLocks noGrp="1"/>
          </p:cNvSpPr>
          <p:nvPr>
            <p:ph type="title"/>
          </p:nvPr>
        </p:nvSpPr>
        <p:spPr>
          <a:xfrm>
            <a:off x="1155700" y="973138"/>
            <a:ext cx="8761413" cy="708025"/>
          </a:xfrm>
        </p:spPr>
        <p:txBody>
          <a:bodyPr/>
          <a:lstStyle/>
          <a:p>
            <a:pPr>
              <a:buClr>
                <a:schemeClr val="accent5"/>
              </a:buClr>
            </a:pPr>
            <a:r>
              <a:rPr lang="en-US" dirty="0"/>
              <a:t>Demo - Performance</a:t>
            </a:r>
          </a:p>
        </p:txBody>
      </p:sp>
      <p:pic>
        <p:nvPicPr>
          <p:cNvPr id="5" name="Picture 4" descr="A person holding a guitar&#10;&#10;Description automatically generated">
            <a:extLst>
              <a:ext uri="{FF2B5EF4-FFF2-40B4-BE49-F238E27FC236}">
                <a16:creationId xmlns:a16="http://schemas.microsoft.com/office/drawing/2014/main" id="{3A519ED9-9445-4860-886C-E2CED8C621A4}"/>
              </a:ext>
            </a:extLst>
          </p:cNvPr>
          <p:cNvPicPr>
            <a:picLocks noChangeAspect="1"/>
          </p:cNvPicPr>
          <p:nvPr/>
        </p:nvPicPr>
        <p:blipFill>
          <a:blip r:embed="rId2"/>
          <a:stretch>
            <a:fillRect/>
          </a:stretch>
        </p:blipFill>
        <p:spPr>
          <a:xfrm>
            <a:off x="6219957" y="1681163"/>
            <a:ext cx="3625820" cy="5176837"/>
          </a:xfrm>
          <a:prstGeom prst="rect">
            <a:avLst/>
          </a:prstGeom>
        </p:spPr>
      </p:pic>
      <p:sp>
        <p:nvSpPr>
          <p:cNvPr id="7" name="Content Placeholder 2">
            <a:extLst>
              <a:ext uri="{FF2B5EF4-FFF2-40B4-BE49-F238E27FC236}">
                <a16:creationId xmlns:a16="http://schemas.microsoft.com/office/drawing/2014/main" id="{393558AE-A8A1-4077-B3B8-A469CB5CCDC1}"/>
              </a:ext>
            </a:extLst>
          </p:cNvPr>
          <p:cNvSpPr txBox="1">
            <a:spLocks/>
          </p:cNvSpPr>
          <p:nvPr/>
        </p:nvSpPr>
        <p:spPr>
          <a:xfrm>
            <a:off x="1154954" y="3102253"/>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chemeClr val="accent5"/>
              </a:buClr>
            </a:pPr>
            <a:r>
              <a:rPr lang="en-US" sz="2600" dirty="0"/>
              <a:t>Collections</a:t>
            </a:r>
          </a:p>
          <a:p>
            <a:pPr>
              <a:buClr>
                <a:schemeClr val="accent5"/>
              </a:buClr>
            </a:pPr>
            <a:r>
              <a:rPr lang="en-US" sz="2600" dirty="0"/>
              <a:t>Concurrent Function</a:t>
            </a:r>
          </a:p>
          <a:p>
            <a:pPr>
              <a:buClr>
                <a:schemeClr val="accent5"/>
              </a:buClr>
            </a:pPr>
            <a:r>
              <a:rPr lang="en-US" sz="2600" dirty="0"/>
              <a:t>Re-use formulas											</a:t>
            </a:r>
          </a:p>
        </p:txBody>
      </p:sp>
    </p:spTree>
    <p:extLst>
      <p:ext uri="{BB962C8B-B14F-4D97-AF65-F5344CB8AC3E}">
        <p14:creationId xmlns:p14="http://schemas.microsoft.com/office/powerpoint/2010/main" val="40300647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6F7D-01F5-AA43-A8CB-09C97A8AC1F1}"/>
              </a:ext>
            </a:extLst>
          </p:cNvPr>
          <p:cNvSpPr>
            <a:spLocks noGrp="1"/>
          </p:cNvSpPr>
          <p:nvPr>
            <p:ph type="title"/>
          </p:nvPr>
        </p:nvSpPr>
        <p:spPr>
          <a:xfrm>
            <a:off x="550625" y="881102"/>
            <a:ext cx="11018520" cy="553998"/>
          </a:xfrm>
          <a:prstGeom prst="rect">
            <a:avLst/>
          </a:prstGeom>
        </p:spPr>
        <p:txBody>
          <a:bodyPr wrap="square" anchor="t">
            <a:normAutofit fontScale="90000"/>
          </a:bodyPr>
          <a:lstStyle/>
          <a:p>
            <a:r>
              <a:rPr lang="en-US" sz="3600" dirty="0">
                <a:solidFill>
                  <a:schemeClr val="bg1"/>
                </a:solidFill>
              </a:rPr>
              <a:t>What is User Experience</a:t>
            </a:r>
          </a:p>
        </p:txBody>
      </p:sp>
      <p:pic>
        <p:nvPicPr>
          <p:cNvPr id="7" name="Content Placeholder 6" descr="User Experience Demographic">
            <a:extLst>
              <a:ext uri="{FF2B5EF4-FFF2-40B4-BE49-F238E27FC236}">
                <a16:creationId xmlns:a16="http://schemas.microsoft.com/office/drawing/2014/main" id="{64FD6D71-8C79-4E4C-8C25-5DA1EEFC65B4}"/>
              </a:ext>
            </a:extLst>
          </p:cNvPr>
          <p:cNvPicPr>
            <a:picLocks noGrp="1" noChangeAspect="1"/>
          </p:cNvPicPr>
          <p:nvPr>
            <p:ph sz="quarter" idx="12"/>
          </p:nvPr>
        </p:nvPicPr>
        <p:blipFill>
          <a:blip r:embed="rId2"/>
          <a:stretch>
            <a:fillRect/>
          </a:stretch>
        </p:blipFill>
        <p:spPr>
          <a:xfrm>
            <a:off x="582612" y="2369198"/>
            <a:ext cx="5080000" cy="4140200"/>
          </a:xfrm>
        </p:spPr>
      </p:pic>
      <p:graphicFrame>
        <p:nvGraphicFramePr>
          <p:cNvPr id="4" name="Diagram 3" descr="User Experience - Easy to Use, Accessible, Efficient, Effective, Engaging">
            <a:extLst>
              <a:ext uri="{FF2B5EF4-FFF2-40B4-BE49-F238E27FC236}">
                <a16:creationId xmlns:a16="http://schemas.microsoft.com/office/drawing/2014/main" id="{5F0306E4-0516-A940-B7F7-C8697DBD3964}"/>
              </a:ext>
            </a:extLst>
          </p:cNvPr>
          <p:cNvGraphicFramePr/>
          <p:nvPr>
            <p:extLst>
              <p:ext uri="{D42A27DB-BD31-4B8C-83A1-F6EECF244321}">
                <p14:modId xmlns:p14="http://schemas.microsoft.com/office/powerpoint/2010/main" val="1710840126"/>
              </p:ext>
            </p:extLst>
          </p:nvPr>
        </p:nvGraphicFramePr>
        <p:xfrm>
          <a:off x="6221908" y="185455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3187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3802-59E4-E849-B957-53E1C7D4897B}"/>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sz="3600" dirty="0">
                <a:solidFill>
                  <a:schemeClr val="bg1"/>
                </a:solidFill>
              </a:rPr>
              <a:t>Tip 1 – Get Inspired</a:t>
            </a:r>
          </a:p>
        </p:txBody>
      </p:sp>
      <p:pic>
        <p:nvPicPr>
          <p:cNvPr id="6" name="Content Placeholder 5" descr="Conference PowerApp Screenshot">
            <a:extLst>
              <a:ext uri="{FF2B5EF4-FFF2-40B4-BE49-F238E27FC236}">
                <a16:creationId xmlns:a16="http://schemas.microsoft.com/office/drawing/2014/main" id="{A7E7B36B-E3D0-7042-97FE-122E370E91D5}"/>
              </a:ext>
            </a:extLst>
          </p:cNvPr>
          <p:cNvPicPr>
            <a:picLocks noGrp="1" noChangeAspect="1"/>
          </p:cNvPicPr>
          <p:nvPr>
            <p:ph sz="quarter" idx="12"/>
          </p:nvPr>
        </p:nvPicPr>
        <p:blipFill>
          <a:blip r:embed="rId2"/>
          <a:srcRect/>
          <a:stretch/>
        </p:blipFill>
        <p:spPr>
          <a:xfrm>
            <a:off x="582612" y="1308371"/>
            <a:ext cx="4839394" cy="5305717"/>
          </a:xfrm>
          <a:prstGeom prst="rect">
            <a:avLst/>
          </a:prstGeom>
          <a:noFill/>
        </p:spPr>
      </p:pic>
      <p:sp>
        <p:nvSpPr>
          <p:cNvPr id="4" name="Content Placeholder 3">
            <a:extLst>
              <a:ext uri="{FF2B5EF4-FFF2-40B4-BE49-F238E27FC236}">
                <a16:creationId xmlns:a16="http://schemas.microsoft.com/office/drawing/2014/main" id="{D6E03873-8113-634E-9DC5-8448247F0132}"/>
              </a:ext>
            </a:extLst>
          </p:cNvPr>
          <p:cNvSpPr>
            <a:spLocks noGrp="1"/>
          </p:cNvSpPr>
          <p:nvPr>
            <p:ph sz="quarter" idx="13"/>
          </p:nvPr>
        </p:nvSpPr>
        <p:spPr>
          <a:xfrm>
            <a:off x="6387083" y="1308371"/>
            <a:ext cx="5219700" cy="4833938"/>
          </a:xfrm>
          <a:prstGeom prst="rect">
            <a:avLst/>
          </a:prstGeom>
        </p:spPr>
        <p:txBody>
          <a:bodyPr wrap="square">
            <a:normAutofit/>
          </a:bodyPr>
          <a:lstStyle/>
          <a:p>
            <a:r>
              <a:rPr lang="en-US" sz="2800" dirty="0">
                <a:solidFill>
                  <a:schemeClr val="bg1"/>
                </a:solidFill>
              </a:rPr>
              <a:t>Microsoft PowerApps Templates</a:t>
            </a:r>
          </a:p>
          <a:p>
            <a:pPr lvl="1"/>
            <a:r>
              <a:rPr lang="en-US" sz="2800" dirty="0">
                <a:gradFill>
                  <a:gsLst>
                    <a:gs pos="1250">
                      <a:schemeClr val="tx1"/>
                    </a:gs>
                    <a:gs pos="100000">
                      <a:schemeClr val="tx1"/>
                    </a:gs>
                  </a:gsLst>
                  <a:lin ang="5400000" scaled="0"/>
                </a:gradFill>
              </a:rPr>
              <a:t>Customer Success</a:t>
            </a:r>
          </a:p>
          <a:p>
            <a:pPr lvl="1"/>
            <a:r>
              <a:rPr lang="en-US" sz="2800" dirty="0">
                <a:gradFill>
                  <a:gsLst>
                    <a:gs pos="1250">
                      <a:schemeClr val="tx1"/>
                    </a:gs>
                    <a:gs pos="100000">
                      <a:schemeClr val="tx1"/>
                    </a:gs>
                  </a:gsLst>
                  <a:lin ang="5400000" scaled="0"/>
                </a:gradFill>
              </a:rPr>
              <a:t>Asset Checkout</a:t>
            </a:r>
          </a:p>
          <a:p>
            <a:pPr lvl="1"/>
            <a:r>
              <a:rPr lang="en-US" sz="2800" dirty="0">
                <a:gradFill>
                  <a:gsLst>
                    <a:gs pos="1250">
                      <a:schemeClr val="tx1"/>
                    </a:gs>
                    <a:gs pos="100000">
                      <a:schemeClr val="tx1"/>
                    </a:gs>
                  </a:gsLst>
                  <a:lin ang="5400000" scaled="0"/>
                </a:gradFill>
              </a:rPr>
              <a:t>Suggestion Box</a:t>
            </a:r>
          </a:p>
          <a:p>
            <a:r>
              <a:rPr lang="en-US" sz="2800" dirty="0">
                <a:gradFill>
                  <a:gsLst>
                    <a:gs pos="1250">
                      <a:schemeClr val="tx1"/>
                    </a:gs>
                    <a:gs pos="100000">
                      <a:schemeClr val="tx1"/>
                    </a:gs>
                  </a:gsLst>
                  <a:lin ang="5400000" scaled="0"/>
                </a:gradFill>
                <a:hlinkClick r:id="rId3"/>
              </a:rPr>
              <a:t>Microsoft Employee Experience Starter Kit</a:t>
            </a:r>
            <a:endParaRPr lang="en-US" sz="2800" dirty="0">
              <a:gradFill>
                <a:gsLst>
                  <a:gs pos="1250">
                    <a:schemeClr val="tx1"/>
                  </a:gs>
                  <a:gs pos="100000">
                    <a:schemeClr val="tx1"/>
                  </a:gs>
                </a:gsLst>
                <a:lin ang="5400000" scaled="0"/>
              </a:gradFill>
              <a:hlinkClick r:id="" action="ppaction://noaction"/>
            </a:endParaRPr>
          </a:p>
          <a:p>
            <a:r>
              <a:rPr lang="en-US" sz="2800" dirty="0">
                <a:gradFill>
                  <a:gsLst>
                    <a:gs pos="1250">
                      <a:schemeClr val="tx1"/>
                    </a:gs>
                    <a:gs pos="100000">
                      <a:schemeClr val="tx1"/>
                    </a:gs>
                  </a:gsLst>
                  <a:lin ang="5400000" scaled="0"/>
                </a:gradFill>
                <a:hlinkClick r:id="" action="ppaction://noaction"/>
              </a:rPr>
              <a:t>UIMovement.com</a:t>
            </a:r>
            <a:endParaRPr lang="en-US" sz="2800" dirty="0">
              <a:gradFill>
                <a:gsLst>
                  <a:gs pos="1250">
                    <a:schemeClr val="tx1"/>
                  </a:gs>
                  <a:gs pos="100000">
                    <a:schemeClr val="tx1"/>
                  </a:gs>
                </a:gsLst>
                <a:lin ang="5400000" scaled="0"/>
              </a:gradFill>
            </a:endParaRPr>
          </a:p>
          <a:p>
            <a:r>
              <a:rPr lang="en-US" dirty="0"/>
              <a:t>#</a:t>
            </a:r>
            <a:r>
              <a:rPr lang="en-US" dirty="0" err="1"/>
              <a:t>PowerAddicts</a:t>
            </a:r>
            <a:endParaRPr lang="en-US" sz="28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863734452"/>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F8B3A813D04B4CB023EA3C0C97617B" ma:contentTypeVersion="2" ma:contentTypeDescription="Create a new document." ma:contentTypeScope="" ma:versionID="e1962f6abcbab1ff5d334876e48e09f6">
  <xsd:schema xmlns:xsd="http://www.w3.org/2001/XMLSchema" xmlns:xs="http://www.w3.org/2001/XMLSchema" xmlns:p="http://schemas.microsoft.com/office/2006/metadata/properties" xmlns:ns2="f11dd24b-d684-455f-a901-6135700d7bda" targetNamespace="http://schemas.microsoft.com/office/2006/metadata/properties" ma:root="true" ma:fieldsID="33023cd1aaed9da016ffe6a490a25578" ns2:_="">
    <xsd:import namespace="f11dd24b-d684-455f-a901-6135700d7b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dd24b-d684-455f-a901-6135700d7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62347A-23F6-4D84-87C6-A2261B3ACA70}">
  <ds:schemaRefs>
    <ds:schemaRef ds:uri="http://schemas.microsoft.com/sharepoint/v3/contenttype/forms"/>
  </ds:schemaRefs>
</ds:datastoreItem>
</file>

<file path=customXml/itemProps2.xml><?xml version="1.0" encoding="utf-8"?>
<ds:datastoreItem xmlns:ds="http://schemas.openxmlformats.org/officeDocument/2006/customXml" ds:itemID="{515CE93A-D009-442E-A36A-F4C0912F6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dd24b-d684-455f-a901-6135700d7b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43559B-E7FA-4357-8F6D-302D94716B6D}">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purl.org/dc/dcmitype/"/>
    <ds:schemaRef ds:uri="f11dd24b-d684-455f-a901-6135700d7bd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 Boardroom</Template>
  <TotalTime>5439</TotalTime>
  <Words>870</Words>
  <Application>Microsoft Office PowerPoint</Application>
  <PresentationFormat>Widescreen</PresentationFormat>
  <Paragraphs>173</Paragraphs>
  <Slides>29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Century Gothic</vt:lpstr>
      <vt:lpstr>Segoe UI Light</vt:lpstr>
      <vt:lpstr>Segoe UI Semilight</vt:lpstr>
      <vt:lpstr>Wingdings 3</vt:lpstr>
      <vt:lpstr>Ion Boardroom</vt:lpstr>
      <vt:lpstr>Slice</vt:lpstr>
      <vt:lpstr>OFFICE 365</vt:lpstr>
      <vt:lpstr>Agenda</vt:lpstr>
      <vt:lpstr>PowerApps Pyramid –  Your Framework for Design</vt:lpstr>
      <vt:lpstr>The Importance of Performance</vt:lpstr>
      <vt:lpstr>PowerApps Loading Process</vt:lpstr>
      <vt:lpstr>Performance Tips</vt:lpstr>
      <vt:lpstr>Demo - Performance</vt:lpstr>
      <vt:lpstr>What is User Experience</vt:lpstr>
      <vt:lpstr>Tip 1 – Get Inspired</vt:lpstr>
      <vt:lpstr>Tip 2 – Use the HTML Control</vt:lpstr>
      <vt:lpstr>Tip 3 – Reduce Clutter</vt:lpstr>
      <vt:lpstr>Demo - UX</vt:lpstr>
      <vt:lpstr>UX Tips</vt:lpstr>
      <vt:lpstr>What is Branding</vt:lpstr>
      <vt:lpstr>What is Branding</vt:lpstr>
      <vt:lpstr>What is Branding – how to?</vt:lpstr>
      <vt:lpstr>Branding Tips</vt:lpstr>
      <vt:lpstr>Tools - Syncfusion – Metro Studio  </vt:lpstr>
      <vt:lpstr>Tools - https://www.stickermule.com/trace</vt:lpstr>
      <vt:lpstr>Additional Resources</vt:lpstr>
      <vt:lpstr>Summary</vt:lpstr>
      <vt:lpstr>Thank You!</vt:lpstr>
      <vt:lpstr>PowerPoint Presentation</vt:lpstr>
      <vt:lpstr>365 Saturday Agenda Format</vt:lpstr>
      <vt:lpstr>365 Saturday Agenda Format</vt:lpstr>
      <vt:lpstr>Dynamics 365 Community</vt:lpstr>
      <vt:lpstr>Social</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dc:creator>
  <cp:lastModifiedBy>Alon Kaduri</cp:lastModifiedBy>
  <cp:revision>199</cp:revision>
  <dcterms:created xsi:type="dcterms:W3CDTF">2019-01-25T14:32:13Z</dcterms:created>
  <dcterms:modified xsi:type="dcterms:W3CDTF">2019-11-21T08:31:00Z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0x0101001FF8B3A813D04B4CB023EA3C0C97617B</vt:lpwstr>
  </property>
</Properties>
</file>